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72" r:id="rId7"/>
    <p:sldId id="261" r:id="rId8"/>
    <p:sldId id="263" r:id="rId9"/>
    <p:sldId id="273" r:id="rId10"/>
    <p:sldId id="266" r:id="rId11"/>
    <p:sldId id="276" r:id="rId12"/>
    <p:sldId id="277" r:id="rId13"/>
    <p:sldId id="278" r:id="rId14"/>
    <p:sldId id="279" r:id="rId15"/>
    <p:sldId id="280" r:id="rId16"/>
    <p:sldId id="267" r:id="rId17"/>
    <p:sldId id="262" r:id="rId18"/>
    <p:sldId id="281" r:id="rId19"/>
    <p:sldId id="282" r:id="rId20"/>
    <p:sldId id="264" r:id="rId21"/>
    <p:sldId id="265" r:id="rId22"/>
    <p:sldId id="268" r:id="rId23"/>
    <p:sldId id="269" r:id="rId24"/>
    <p:sldId id="283" r:id="rId25"/>
    <p:sldId id="270" r:id="rId26"/>
    <p:sldId id="284" r:id="rId27"/>
    <p:sldId id="271"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AD57"/>
    <a:srgbClr val="69CEF6"/>
    <a:srgbClr val="25BDAD"/>
    <a:srgbClr val="6FC054"/>
    <a:srgbClr val="1FB2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5890" autoAdjust="0"/>
  </p:normalViewPr>
  <p:slideViewPr>
    <p:cSldViewPr snapToGrid="0">
      <p:cViewPr varScale="1">
        <p:scale>
          <a:sx n="109" d="100"/>
          <a:sy n="109" d="100"/>
        </p:scale>
        <p:origin x="72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40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704C4F-4E00-4499-A4F5-743AC23521CC}" type="doc">
      <dgm:prSet loTypeId="urn:microsoft.com/office/officeart/2018/2/layout/IconLabelList" loCatId="icon" qsTypeId="urn:microsoft.com/office/officeart/2005/8/quickstyle/simple1" qsCatId="simple" csTypeId="urn:microsoft.com/office/officeart/2005/8/colors/colorful5" csCatId="colorful" phldr="1"/>
      <dgm:spPr/>
      <dgm:t>
        <a:bodyPr/>
        <a:lstStyle/>
        <a:p>
          <a:endParaRPr lang="en-US"/>
        </a:p>
      </dgm:t>
    </dgm:pt>
    <dgm:pt modelId="{992F7DDF-40BF-4B7C-BFCA-F63979F61C5C}">
      <dgm:prSet custT="1"/>
      <dgm:spPr/>
      <dgm:t>
        <a:bodyPr/>
        <a:lstStyle/>
        <a:p>
          <a:pPr>
            <a:lnSpc>
              <a:spcPct val="100000"/>
            </a:lnSpc>
          </a:pPr>
          <a:r>
            <a:rPr lang="en-US" sz="1800" dirty="0">
              <a:latin typeface="Museo Sans 500" panose="02000000000000000000" pitchFamily="2" charset="77"/>
            </a:rPr>
            <a:t>Elections are the main method of appointing people in a Society’s leadership.</a:t>
          </a:r>
        </a:p>
      </dgm:t>
    </dgm:pt>
    <dgm:pt modelId="{AEE9D969-B5D4-4039-86BD-969D4790AA37}" type="parTrans" cxnId="{75C202B5-462B-4A1B-8B6A-228AB683CAC4}">
      <dgm:prSet/>
      <dgm:spPr/>
      <dgm:t>
        <a:bodyPr/>
        <a:lstStyle/>
        <a:p>
          <a:endParaRPr lang="en-US"/>
        </a:p>
      </dgm:t>
    </dgm:pt>
    <dgm:pt modelId="{14FE75D8-6930-47FF-AA9B-DF3650365909}" type="sibTrans" cxnId="{75C202B5-462B-4A1B-8B6A-228AB683CAC4}">
      <dgm:prSet/>
      <dgm:spPr/>
      <dgm:t>
        <a:bodyPr/>
        <a:lstStyle/>
        <a:p>
          <a:endParaRPr lang="en-US"/>
        </a:p>
      </dgm:t>
    </dgm:pt>
    <dgm:pt modelId="{2243CFEE-4494-49F3-8473-38A35DF027D1}">
      <dgm:prSet custT="1"/>
      <dgm:spPr/>
      <dgm:t>
        <a:bodyPr/>
        <a:lstStyle/>
        <a:p>
          <a:pPr>
            <a:lnSpc>
              <a:spcPct val="100000"/>
            </a:lnSpc>
          </a:pPr>
          <a:r>
            <a:rPr lang="en-US" sz="1800" dirty="0">
              <a:latin typeface="Museo Sans 500" panose="02000000000000000000" pitchFamily="2" charset="77"/>
            </a:rPr>
            <a:t>Society elections are governed by the DSU Society Policy (SP for short) and (if applicable) your Society’s constitution.</a:t>
          </a:r>
        </a:p>
      </dgm:t>
    </dgm:pt>
    <dgm:pt modelId="{3AC5CA94-62A2-407A-BF35-C62EDD92A82E}" type="parTrans" cxnId="{357FD7C6-D936-496C-8131-8E942C418AD1}">
      <dgm:prSet/>
      <dgm:spPr/>
      <dgm:t>
        <a:bodyPr/>
        <a:lstStyle/>
        <a:p>
          <a:endParaRPr lang="en-US"/>
        </a:p>
      </dgm:t>
    </dgm:pt>
    <dgm:pt modelId="{67FD08FD-68E1-4852-A5DC-976F48D1AD2A}" type="sibTrans" cxnId="{357FD7C6-D936-496C-8131-8E942C418AD1}">
      <dgm:prSet/>
      <dgm:spPr/>
      <dgm:t>
        <a:bodyPr/>
        <a:lstStyle/>
        <a:p>
          <a:endParaRPr lang="en-US"/>
        </a:p>
      </dgm:t>
    </dgm:pt>
    <dgm:pt modelId="{26B17A4D-C2E4-469C-B471-05EEF4CCE199}">
      <dgm:prSet custT="1"/>
      <dgm:spPr/>
      <dgm:t>
        <a:bodyPr/>
        <a:lstStyle/>
        <a:p>
          <a:pPr>
            <a:lnSpc>
              <a:spcPct val="100000"/>
            </a:lnSpc>
          </a:pPr>
          <a:r>
            <a:rPr lang="en-US" sz="1800" dirty="0">
              <a:latin typeface="Museo Sans 500" panose="02000000000000000000" pitchFamily="2" charset="77"/>
            </a:rPr>
            <a:t>Society elections are an opportunity for the Society’s membership to have a say in how the Society is run.</a:t>
          </a:r>
        </a:p>
      </dgm:t>
    </dgm:pt>
    <dgm:pt modelId="{3D91BBDB-7005-4D82-A15A-E508F2F636B3}" type="parTrans" cxnId="{C076BB02-7769-455D-B43C-B165D3C55893}">
      <dgm:prSet/>
      <dgm:spPr/>
      <dgm:t>
        <a:bodyPr/>
        <a:lstStyle/>
        <a:p>
          <a:endParaRPr lang="en-US"/>
        </a:p>
      </dgm:t>
    </dgm:pt>
    <dgm:pt modelId="{ECF23FF3-D008-4190-A8C3-0A921690EF9B}" type="sibTrans" cxnId="{C076BB02-7769-455D-B43C-B165D3C55893}">
      <dgm:prSet/>
      <dgm:spPr/>
      <dgm:t>
        <a:bodyPr/>
        <a:lstStyle/>
        <a:p>
          <a:endParaRPr lang="en-US"/>
        </a:p>
      </dgm:t>
    </dgm:pt>
    <dgm:pt modelId="{9342BDF9-23DF-4296-9CF7-2CD455EB715A}" type="pres">
      <dgm:prSet presAssocID="{69704C4F-4E00-4499-A4F5-743AC23521CC}" presName="root" presStyleCnt="0">
        <dgm:presLayoutVars>
          <dgm:dir/>
          <dgm:resizeHandles val="exact"/>
        </dgm:presLayoutVars>
      </dgm:prSet>
      <dgm:spPr/>
    </dgm:pt>
    <dgm:pt modelId="{50C3D710-5C33-414C-904C-40C10D0A94AE}" type="pres">
      <dgm:prSet presAssocID="{992F7DDF-40BF-4B7C-BFCA-F63979F61C5C}" presName="compNode" presStyleCnt="0"/>
      <dgm:spPr/>
    </dgm:pt>
    <dgm:pt modelId="{9AE75E46-4FC1-45EC-A9A8-F772D87C5E7C}" type="pres">
      <dgm:prSet presAssocID="{992F7DDF-40BF-4B7C-BFCA-F63979F61C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ecturer"/>
        </a:ext>
      </dgm:extLst>
    </dgm:pt>
    <dgm:pt modelId="{A0D5938B-A8E6-473F-B909-22F2173E3F8B}" type="pres">
      <dgm:prSet presAssocID="{992F7DDF-40BF-4B7C-BFCA-F63979F61C5C}" presName="spaceRect" presStyleCnt="0"/>
      <dgm:spPr/>
    </dgm:pt>
    <dgm:pt modelId="{3401FBAA-CC30-4B51-9F64-01E6AFA711A7}" type="pres">
      <dgm:prSet presAssocID="{992F7DDF-40BF-4B7C-BFCA-F63979F61C5C}" presName="textRect" presStyleLbl="revTx" presStyleIdx="0" presStyleCnt="3">
        <dgm:presLayoutVars>
          <dgm:chMax val="1"/>
          <dgm:chPref val="1"/>
        </dgm:presLayoutVars>
      </dgm:prSet>
      <dgm:spPr/>
    </dgm:pt>
    <dgm:pt modelId="{BC725D30-BD31-4A7E-A4AE-FA0A55536841}" type="pres">
      <dgm:prSet presAssocID="{14FE75D8-6930-47FF-AA9B-DF3650365909}" presName="sibTrans" presStyleCnt="0"/>
      <dgm:spPr/>
    </dgm:pt>
    <dgm:pt modelId="{798E65C3-19B7-4B44-8F27-3F55C545292E}" type="pres">
      <dgm:prSet presAssocID="{2243CFEE-4494-49F3-8473-38A35DF027D1}" presName="compNode" presStyleCnt="0"/>
      <dgm:spPr/>
    </dgm:pt>
    <dgm:pt modelId="{17CCC660-B566-47BB-90AF-33460B11C741}" type="pres">
      <dgm:prSet presAssocID="{2243CFEE-4494-49F3-8473-38A35DF027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23634CF3-A52D-44CD-8D5A-759D78F4A7E4}" type="pres">
      <dgm:prSet presAssocID="{2243CFEE-4494-49F3-8473-38A35DF027D1}" presName="spaceRect" presStyleCnt="0"/>
      <dgm:spPr/>
    </dgm:pt>
    <dgm:pt modelId="{66D1D297-CE0F-4408-A56D-843FC65853B0}" type="pres">
      <dgm:prSet presAssocID="{2243CFEE-4494-49F3-8473-38A35DF027D1}" presName="textRect" presStyleLbl="revTx" presStyleIdx="1" presStyleCnt="3">
        <dgm:presLayoutVars>
          <dgm:chMax val="1"/>
          <dgm:chPref val="1"/>
        </dgm:presLayoutVars>
      </dgm:prSet>
      <dgm:spPr/>
    </dgm:pt>
    <dgm:pt modelId="{55B6B9AE-BEF9-458C-8D53-7E0C397848F9}" type="pres">
      <dgm:prSet presAssocID="{67FD08FD-68E1-4852-A5DC-976F48D1AD2A}" presName="sibTrans" presStyleCnt="0"/>
      <dgm:spPr/>
    </dgm:pt>
    <dgm:pt modelId="{91A0C241-D05A-49B3-9014-8B9B3E12B5DF}" type="pres">
      <dgm:prSet presAssocID="{26B17A4D-C2E4-469C-B471-05EEF4CCE199}" presName="compNode" presStyleCnt="0"/>
      <dgm:spPr/>
    </dgm:pt>
    <dgm:pt modelId="{9DDFA13A-F479-4BFB-A720-83C572A8E886}" type="pres">
      <dgm:prSet presAssocID="{26B17A4D-C2E4-469C-B471-05EEF4CCE1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1596F36F-C1EE-4A36-B847-30A19BF5B4FB}" type="pres">
      <dgm:prSet presAssocID="{26B17A4D-C2E4-469C-B471-05EEF4CCE199}" presName="spaceRect" presStyleCnt="0"/>
      <dgm:spPr/>
    </dgm:pt>
    <dgm:pt modelId="{D16801DD-902F-41BE-8F70-FD5B470D3B08}" type="pres">
      <dgm:prSet presAssocID="{26B17A4D-C2E4-469C-B471-05EEF4CCE199}" presName="textRect" presStyleLbl="revTx" presStyleIdx="2" presStyleCnt="3">
        <dgm:presLayoutVars>
          <dgm:chMax val="1"/>
          <dgm:chPref val="1"/>
        </dgm:presLayoutVars>
      </dgm:prSet>
      <dgm:spPr/>
    </dgm:pt>
  </dgm:ptLst>
  <dgm:cxnLst>
    <dgm:cxn modelId="{C076BB02-7769-455D-B43C-B165D3C55893}" srcId="{69704C4F-4E00-4499-A4F5-743AC23521CC}" destId="{26B17A4D-C2E4-469C-B471-05EEF4CCE199}" srcOrd="2" destOrd="0" parTransId="{3D91BBDB-7005-4D82-A15A-E508F2F636B3}" sibTransId="{ECF23FF3-D008-4190-A8C3-0A921690EF9B}"/>
    <dgm:cxn modelId="{2FA38A60-0DB7-4945-899A-F687E8B5B573}" type="presOf" srcId="{2243CFEE-4494-49F3-8473-38A35DF027D1}" destId="{66D1D297-CE0F-4408-A56D-843FC65853B0}" srcOrd="0" destOrd="0" presId="urn:microsoft.com/office/officeart/2018/2/layout/IconLabelList"/>
    <dgm:cxn modelId="{75C202B5-462B-4A1B-8B6A-228AB683CAC4}" srcId="{69704C4F-4E00-4499-A4F5-743AC23521CC}" destId="{992F7DDF-40BF-4B7C-BFCA-F63979F61C5C}" srcOrd="0" destOrd="0" parTransId="{AEE9D969-B5D4-4039-86BD-969D4790AA37}" sibTransId="{14FE75D8-6930-47FF-AA9B-DF3650365909}"/>
    <dgm:cxn modelId="{357FD7C6-D936-496C-8131-8E942C418AD1}" srcId="{69704C4F-4E00-4499-A4F5-743AC23521CC}" destId="{2243CFEE-4494-49F3-8473-38A35DF027D1}" srcOrd="1" destOrd="0" parTransId="{3AC5CA94-62A2-407A-BF35-C62EDD92A82E}" sibTransId="{67FD08FD-68E1-4852-A5DC-976F48D1AD2A}"/>
    <dgm:cxn modelId="{9C1A2BE2-D7F2-4D89-A38E-A011AACFD167}" type="presOf" srcId="{26B17A4D-C2E4-469C-B471-05EEF4CCE199}" destId="{D16801DD-902F-41BE-8F70-FD5B470D3B08}" srcOrd="0" destOrd="0" presId="urn:microsoft.com/office/officeart/2018/2/layout/IconLabelList"/>
    <dgm:cxn modelId="{E64756EA-BDC1-422F-9D8F-045C956C1AAB}" type="presOf" srcId="{992F7DDF-40BF-4B7C-BFCA-F63979F61C5C}" destId="{3401FBAA-CC30-4B51-9F64-01E6AFA711A7}" srcOrd="0" destOrd="0" presId="urn:microsoft.com/office/officeart/2018/2/layout/IconLabelList"/>
    <dgm:cxn modelId="{79971EEB-1733-4914-B594-B8BEF80ADAC0}" type="presOf" srcId="{69704C4F-4E00-4499-A4F5-743AC23521CC}" destId="{9342BDF9-23DF-4296-9CF7-2CD455EB715A}" srcOrd="0" destOrd="0" presId="urn:microsoft.com/office/officeart/2018/2/layout/IconLabelList"/>
    <dgm:cxn modelId="{1870E0FB-AF52-438D-AD18-CFCE6FC13642}" type="presParOf" srcId="{9342BDF9-23DF-4296-9CF7-2CD455EB715A}" destId="{50C3D710-5C33-414C-904C-40C10D0A94AE}" srcOrd="0" destOrd="0" presId="urn:microsoft.com/office/officeart/2018/2/layout/IconLabelList"/>
    <dgm:cxn modelId="{D588C6FE-2342-4584-A3E8-98F1234FC71F}" type="presParOf" srcId="{50C3D710-5C33-414C-904C-40C10D0A94AE}" destId="{9AE75E46-4FC1-45EC-A9A8-F772D87C5E7C}" srcOrd="0" destOrd="0" presId="urn:microsoft.com/office/officeart/2018/2/layout/IconLabelList"/>
    <dgm:cxn modelId="{9F38EEA8-C29B-4EE6-9D44-565DE8F24016}" type="presParOf" srcId="{50C3D710-5C33-414C-904C-40C10D0A94AE}" destId="{A0D5938B-A8E6-473F-B909-22F2173E3F8B}" srcOrd="1" destOrd="0" presId="urn:microsoft.com/office/officeart/2018/2/layout/IconLabelList"/>
    <dgm:cxn modelId="{FA9B204F-5643-4848-8C5E-05105D05C321}" type="presParOf" srcId="{50C3D710-5C33-414C-904C-40C10D0A94AE}" destId="{3401FBAA-CC30-4B51-9F64-01E6AFA711A7}" srcOrd="2" destOrd="0" presId="urn:microsoft.com/office/officeart/2018/2/layout/IconLabelList"/>
    <dgm:cxn modelId="{372E1536-37F0-448C-8F82-F2B29326D00F}" type="presParOf" srcId="{9342BDF9-23DF-4296-9CF7-2CD455EB715A}" destId="{BC725D30-BD31-4A7E-A4AE-FA0A55536841}" srcOrd="1" destOrd="0" presId="urn:microsoft.com/office/officeart/2018/2/layout/IconLabelList"/>
    <dgm:cxn modelId="{52AB4C7C-ACA0-46B4-91CA-2B1DB62A2DB2}" type="presParOf" srcId="{9342BDF9-23DF-4296-9CF7-2CD455EB715A}" destId="{798E65C3-19B7-4B44-8F27-3F55C545292E}" srcOrd="2" destOrd="0" presId="urn:microsoft.com/office/officeart/2018/2/layout/IconLabelList"/>
    <dgm:cxn modelId="{FE16FEB2-FFF2-49D7-BA53-8015B5793A41}" type="presParOf" srcId="{798E65C3-19B7-4B44-8F27-3F55C545292E}" destId="{17CCC660-B566-47BB-90AF-33460B11C741}" srcOrd="0" destOrd="0" presId="urn:microsoft.com/office/officeart/2018/2/layout/IconLabelList"/>
    <dgm:cxn modelId="{78E8C510-8CC6-4F9D-A8BB-920CF62D4C0D}" type="presParOf" srcId="{798E65C3-19B7-4B44-8F27-3F55C545292E}" destId="{23634CF3-A52D-44CD-8D5A-759D78F4A7E4}" srcOrd="1" destOrd="0" presId="urn:microsoft.com/office/officeart/2018/2/layout/IconLabelList"/>
    <dgm:cxn modelId="{187EF2EF-61EA-4328-BE58-D0EA259E0DCC}" type="presParOf" srcId="{798E65C3-19B7-4B44-8F27-3F55C545292E}" destId="{66D1D297-CE0F-4408-A56D-843FC65853B0}" srcOrd="2" destOrd="0" presId="urn:microsoft.com/office/officeart/2018/2/layout/IconLabelList"/>
    <dgm:cxn modelId="{9B68ECB3-91DD-4FEA-91E5-2D472DC7B801}" type="presParOf" srcId="{9342BDF9-23DF-4296-9CF7-2CD455EB715A}" destId="{55B6B9AE-BEF9-458C-8D53-7E0C397848F9}" srcOrd="3" destOrd="0" presId="urn:microsoft.com/office/officeart/2018/2/layout/IconLabelList"/>
    <dgm:cxn modelId="{D78767E4-9813-432A-A091-243C0399C2B5}" type="presParOf" srcId="{9342BDF9-23DF-4296-9CF7-2CD455EB715A}" destId="{91A0C241-D05A-49B3-9014-8B9B3E12B5DF}" srcOrd="4" destOrd="0" presId="urn:microsoft.com/office/officeart/2018/2/layout/IconLabelList"/>
    <dgm:cxn modelId="{1CF9B556-3F19-4463-AA83-5192F5ED183F}" type="presParOf" srcId="{91A0C241-D05A-49B3-9014-8B9B3E12B5DF}" destId="{9DDFA13A-F479-4BFB-A720-83C572A8E886}" srcOrd="0" destOrd="0" presId="urn:microsoft.com/office/officeart/2018/2/layout/IconLabelList"/>
    <dgm:cxn modelId="{E0D2904C-0EC1-443D-9F33-03B6A9C1E5BE}" type="presParOf" srcId="{91A0C241-D05A-49B3-9014-8B9B3E12B5DF}" destId="{1596F36F-C1EE-4A36-B847-30A19BF5B4FB}" srcOrd="1" destOrd="0" presId="urn:microsoft.com/office/officeart/2018/2/layout/IconLabelList"/>
    <dgm:cxn modelId="{CF9F0A17-1C1A-4A7F-B09E-83371F8CBD3B}" type="presParOf" srcId="{91A0C241-D05A-49B3-9014-8B9B3E12B5DF}" destId="{D16801DD-902F-41BE-8F70-FD5B470D3B0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2A571C-A205-4436-B10E-6CEFC27E759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CEFE3FC0-40B9-4A5E-BFB0-25B367601639}">
      <dgm:prSet/>
      <dgm:spPr/>
      <dgm:t>
        <a:bodyPr/>
        <a:lstStyle/>
        <a:p>
          <a:r>
            <a:rPr lang="en-US">
              <a:latin typeface="Museo Sans 500" panose="02000000000000000000" pitchFamily="2" charset="77"/>
            </a:rPr>
            <a:t>Bribery</a:t>
          </a:r>
        </a:p>
      </dgm:t>
    </dgm:pt>
    <dgm:pt modelId="{881C1E5D-F35E-49CC-8090-D4828DD269DA}" type="parTrans" cxnId="{35BD15D3-8112-4F4B-83E7-641414706D08}">
      <dgm:prSet/>
      <dgm:spPr/>
      <dgm:t>
        <a:bodyPr/>
        <a:lstStyle/>
        <a:p>
          <a:endParaRPr lang="en-US">
            <a:latin typeface="Museo Sans 500" panose="02000000000000000000" pitchFamily="2" charset="77"/>
          </a:endParaRPr>
        </a:p>
      </dgm:t>
    </dgm:pt>
    <dgm:pt modelId="{8266B11E-E9BC-432B-9A3C-A258F58C74DF}" type="sibTrans" cxnId="{35BD15D3-8112-4F4B-83E7-641414706D08}">
      <dgm:prSet/>
      <dgm:spPr/>
      <dgm:t>
        <a:bodyPr/>
        <a:lstStyle/>
        <a:p>
          <a:endParaRPr lang="en-US">
            <a:latin typeface="Museo Sans 500" panose="02000000000000000000" pitchFamily="2" charset="77"/>
          </a:endParaRPr>
        </a:p>
      </dgm:t>
    </dgm:pt>
    <dgm:pt modelId="{15CD7319-BDAB-4E3F-AC9A-7187846CAE45}">
      <dgm:prSet/>
      <dgm:spPr/>
      <dgm:t>
        <a:bodyPr/>
        <a:lstStyle/>
        <a:p>
          <a:r>
            <a:rPr lang="en-US" dirty="0">
              <a:latin typeface="Museo Sans 500" panose="02000000000000000000" pitchFamily="2" charset="77"/>
            </a:rPr>
            <a:t>The Elections Officer receives multiple complaints from members with screenshots proving that Horatio promised them bursary funding if they vote for him as President. The EO immediately disqualifies him.</a:t>
          </a:r>
        </a:p>
      </dgm:t>
    </dgm:pt>
    <dgm:pt modelId="{57670BBA-4756-4FA1-A2AC-9B7A4F5FFD76}" type="parTrans" cxnId="{D4A8662B-AA05-461F-90DC-1C1DE6512CA7}">
      <dgm:prSet/>
      <dgm:spPr/>
      <dgm:t>
        <a:bodyPr/>
        <a:lstStyle/>
        <a:p>
          <a:endParaRPr lang="en-US">
            <a:latin typeface="Museo Sans 500" panose="02000000000000000000" pitchFamily="2" charset="77"/>
          </a:endParaRPr>
        </a:p>
      </dgm:t>
    </dgm:pt>
    <dgm:pt modelId="{75723608-55AD-46E3-9851-BFC74D951EFC}" type="sibTrans" cxnId="{D4A8662B-AA05-461F-90DC-1C1DE6512CA7}">
      <dgm:prSet/>
      <dgm:spPr/>
      <dgm:t>
        <a:bodyPr/>
        <a:lstStyle/>
        <a:p>
          <a:endParaRPr lang="en-US">
            <a:latin typeface="Museo Sans 500" panose="02000000000000000000" pitchFamily="2" charset="77"/>
          </a:endParaRPr>
        </a:p>
      </dgm:t>
    </dgm:pt>
    <dgm:pt modelId="{A5C5A2ED-E71A-4EC4-9390-2219782055EC}">
      <dgm:prSet/>
      <dgm:spPr/>
      <dgm:t>
        <a:bodyPr/>
        <a:lstStyle/>
        <a:p>
          <a:r>
            <a:rPr lang="en-US">
              <a:latin typeface="Museo Sans 500" panose="02000000000000000000" pitchFamily="2" charset="77"/>
            </a:rPr>
            <a:t>Incentives</a:t>
          </a:r>
        </a:p>
      </dgm:t>
    </dgm:pt>
    <dgm:pt modelId="{8DC4819D-1FDD-48D8-A900-1590F5460F00}" type="parTrans" cxnId="{9588DFE4-5917-4683-9C09-729CE3317C21}">
      <dgm:prSet/>
      <dgm:spPr/>
      <dgm:t>
        <a:bodyPr/>
        <a:lstStyle/>
        <a:p>
          <a:endParaRPr lang="en-US">
            <a:latin typeface="Museo Sans 500" panose="02000000000000000000" pitchFamily="2" charset="77"/>
          </a:endParaRPr>
        </a:p>
      </dgm:t>
    </dgm:pt>
    <dgm:pt modelId="{31AFE109-E342-45B3-B895-9B7AFF651148}" type="sibTrans" cxnId="{9588DFE4-5917-4683-9C09-729CE3317C21}">
      <dgm:prSet/>
      <dgm:spPr/>
      <dgm:t>
        <a:bodyPr/>
        <a:lstStyle/>
        <a:p>
          <a:endParaRPr lang="en-US">
            <a:latin typeface="Museo Sans 500" panose="02000000000000000000" pitchFamily="2" charset="77"/>
          </a:endParaRPr>
        </a:p>
      </dgm:t>
    </dgm:pt>
    <dgm:pt modelId="{5A1428E5-CAAB-471B-A096-C864DBA54163}">
      <dgm:prSet/>
      <dgm:spPr/>
      <dgm:t>
        <a:bodyPr/>
        <a:lstStyle/>
        <a:p>
          <a:r>
            <a:rPr lang="en-US">
              <a:latin typeface="Museo Sans 500" panose="02000000000000000000" pitchFamily="2" charset="77"/>
            </a:rPr>
            <a:t>Sally is eager to win the Social Relations Manager position in this election. To get people to talk to her and ask her questions, she promises that for each question she’s asked, people get one mini-Mars bar. The incentive is so strong, she gets over 40 questions.</a:t>
          </a:r>
        </a:p>
      </dgm:t>
    </dgm:pt>
    <dgm:pt modelId="{EE59AA0C-7023-4084-A250-D602ABBB3E27}" type="parTrans" cxnId="{31A2BBAE-7538-4686-91BF-DAF3EE40105E}">
      <dgm:prSet/>
      <dgm:spPr/>
      <dgm:t>
        <a:bodyPr/>
        <a:lstStyle/>
        <a:p>
          <a:endParaRPr lang="en-US">
            <a:latin typeface="Museo Sans 500" panose="02000000000000000000" pitchFamily="2" charset="77"/>
          </a:endParaRPr>
        </a:p>
      </dgm:t>
    </dgm:pt>
    <dgm:pt modelId="{F55C74FF-9DFE-43CB-B61D-997C3822B6C3}" type="sibTrans" cxnId="{31A2BBAE-7538-4686-91BF-DAF3EE40105E}">
      <dgm:prSet/>
      <dgm:spPr/>
      <dgm:t>
        <a:bodyPr/>
        <a:lstStyle/>
        <a:p>
          <a:endParaRPr lang="en-US">
            <a:latin typeface="Museo Sans 500" panose="02000000000000000000" pitchFamily="2" charset="77"/>
          </a:endParaRPr>
        </a:p>
      </dgm:t>
    </dgm:pt>
    <dgm:pt modelId="{F0660FD1-884D-459E-BB45-E45AFFB1651B}">
      <dgm:prSet/>
      <dgm:spPr/>
      <dgm:t>
        <a:bodyPr/>
        <a:lstStyle/>
        <a:p>
          <a:r>
            <a:rPr lang="en-US" dirty="0">
              <a:latin typeface="Museo Sans 500" panose="02000000000000000000" pitchFamily="2" charset="77"/>
            </a:rPr>
            <a:t>Rick sees this and complains to the EO. Because Sally did not exchange the candies for votes, but for engagement, the EO tells Rick that it’s ok and that he should do the same. Between Sally and Rick, 50 new people know about the Society and some of them join next year. Though Sally started giving out candy first, Rick wins the race with his amazing ideas.</a:t>
          </a:r>
        </a:p>
      </dgm:t>
    </dgm:pt>
    <dgm:pt modelId="{A61278F4-02B0-44E6-B297-0E2EA1965209}" type="parTrans" cxnId="{905C29ED-2DA3-4F8C-8719-C080910CD157}">
      <dgm:prSet/>
      <dgm:spPr/>
      <dgm:t>
        <a:bodyPr/>
        <a:lstStyle/>
        <a:p>
          <a:endParaRPr lang="en-US">
            <a:latin typeface="Museo Sans 500" panose="02000000000000000000" pitchFamily="2" charset="77"/>
          </a:endParaRPr>
        </a:p>
      </dgm:t>
    </dgm:pt>
    <dgm:pt modelId="{46A65469-7F78-49B1-AA17-974382082714}" type="sibTrans" cxnId="{905C29ED-2DA3-4F8C-8719-C080910CD157}">
      <dgm:prSet/>
      <dgm:spPr/>
      <dgm:t>
        <a:bodyPr/>
        <a:lstStyle/>
        <a:p>
          <a:endParaRPr lang="en-US">
            <a:latin typeface="Museo Sans 500" panose="02000000000000000000" pitchFamily="2" charset="77"/>
          </a:endParaRPr>
        </a:p>
      </dgm:t>
    </dgm:pt>
    <dgm:pt modelId="{1220F522-C227-6941-A05B-05A04E710B9F}" type="pres">
      <dgm:prSet presAssocID="{012A571C-A205-4436-B10E-6CEFC27E7590}" presName="linear" presStyleCnt="0">
        <dgm:presLayoutVars>
          <dgm:dir/>
          <dgm:animLvl val="lvl"/>
          <dgm:resizeHandles val="exact"/>
        </dgm:presLayoutVars>
      </dgm:prSet>
      <dgm:spPr/>
    </dgm:pt>
    <dgm:pt modelId="{6105DB50-27D3-E64D-8A06-67833437CEBF}" type="pres">
      <dgm:prSet presAssocID="{CEFE3FC0-40B9-4A5E-BFB0-25B367601639}" presName="parentLin" presStyleCnt="0"/>
      <dgm:spPr/>
    </dgm:pt>
    <dgm:pt modelId="{71FC4234-DEB7-3742-87B5-7C6BEF86E9B5}" type="pres">
      <dgm:prSet presAssocID="{CEFE3FC0-40B9-4A5E-BFB0-25B367601639}" presName="parentLeftMargin" presStyleLbl="node1" presStyleIdx="0" presStyleCnt="2"/>
      <dgm:spPr/>
    </dgm:pt>
    <dgm:pt modelId="{2B49E534-0E33-3C44-AB44-CFC4FBB13574}" type="pres">
      <dgm:prSet presAssocID="{CEFE3FC0-40B9-4A5E-BFB0-25B367601639}" presName="parentText" presStyleLbl="node1" presStyleIdx="0" presStyleCnt="2">
        <dgm:presLayoutVars>
          <dgm:chMax val="0"/>
          <dgm:bulletEnabled val="1"/>
        </dgm:presLayoutVars>
      </dgm:prSet>
      <dgm:spPr/>
    </dgm:pt>
    <dgm:pt modelId="{8F307504-1270-B24D-8A4A-A7E576C5735E}" type="pres">
      <dgm:prSet presAssocID="{CEFE3FC0-40B9-4A5E-BFB0-25B367601639}" presName="negativeSpace" presStyleCnt="0"/>
      <dgm:spPr/>
    </dgm:pt>
    <dgm:pt modelId="{1D5A33F3-77F7-9347-89D1-71044C7E7335}" type="pres">
      <dgm:prSet presAssocID="{CEFE3FC0-40B9-4A5E-BFB0-25B367601639}" presName="childText" presStyleLbl="conFgAcc1" presStyleIdx="0" presStyleCnt="2">
        <dgm:presLayoutVars>
          <dgm:bulletEnabled val="1"/>
        </dgm:presLayoutVars>
      </dgm:prSet>
      <dgm:spPr/>
    </dgm:pt>
    <dgm:pt modelId="{C205F1D6-E8E6-9443-A412-34E91F9EEC5F}" type="pres">
      <dgm:prSet presAssocID="{8266B11E-E9BC-432B-9A3C-A258F58C74DF}" presName="spaceBetweenRectangles" presStyleCnt="0"/>
      <dgm:spPr/>
    </dgm:pt>
    <dgm:pt modelId="{E529E5FE-12A5-EF40-8D5C-58C39D8D7590}" type="pres">
      <dgm:prSet presAssocID="{A5C5A2ED-E71A-4EC4-9390-2219782055EC}" presName="parentLin" presStyleCnt="0"/>
      <dgm:spPr/>
    </dgm:pt>
    <dgm:pt modelId="{2D69AA9F-8D87-364D-8B35-FE7B1FF3AC32}" type="pres">
      <dgm:prSet presAssocID="{A5C5A2ED-E71A-4EC4-9390-2219782055EC}" presName="parentLeftMargin" presStyleLbl="node1" presStyleIdx="0" presStyleCnt="2"/>
      <dgm:spPr/>
    </dgm:pt>
    <dgm:pt modelId="{6C6F7308-C2C3-6748-866A-DDD7285783F7}" type="pres">
      <dgm:prSet presAssocID="{A5C5A2ED-E71A-4EC4-9390-2219782055EC}" presName="parentText" presStyleLbl="node1" presStyleIdx="1" presStyleCnt="2">
        <dgm:presLayoutVars>
          <dgm:chMax val="0"/>
          <dgm:bulletEnabled val="1"/>
        </dgm:presLayoutVars>
      </dgm:prSet>
      <dgm:spPr/>
    </dgm:pt>
    <dgm:pt modelId="{DBC82746-3016-5547-BAF4-411FE94B7609}" type="pres">
      <dgm:prSet presAssocID="{A5C5A2ED-E71A-4EC4-9390-2219782055EC}" presName="negativeSpace" presStyleCnt="0"/>
      <dgm:spPr/>
    </dgm:pt>
    <dgm:pt modelId="{F2CB2608-9609-A546-BBCE-17E234FEF2BB}" type="pres">
      <dgm:prSet presAssocID="{A5C5A2ED-E71A-4EC4-9390-2219782055EC}" presName="childText" presStyleLbl="conFgAcc1" presStyleIdx="1" presStyleCnt="2">
        <dgm:presLayoutVars>
          <dgm:bulletEnabled val="1"/>
        </dgm:presLayoutVars>
      </dgm:prSet>
      <dgm:spPr/>
    </dgm:pt>
  </dgm:ptLst>
  <dgm:cxnLst>
    <dgm:cxn modelId="{B1BDBE04-0586-734A-8379-D5EE7638FFA6}" type="presOf" srcId="{A5C5A2ED-E71A-4EC4-9390-2219782055EC}" destId="{6C6F7308-C2C3-6748-866A-DDD7285783F7}" srcOrd="1" destOrd="0" presId="urn:microsoft.com/office/officeart/2005/8/layout/list1"/>
    <dgm:cxn modelId="{092E2A21-AB9D-7A40-AE0C-EEE6AF6F1BD2}" type="presOf" srcId="{CEFE3FC0-40B9-4A5E-BFB0-25B367601639}" destId="{2B49E534-0E33-3C44-AB44-CFC4FBB13574}" srcOrd="1" destOrd="0" presId="urn:microsoft.com/office/officeart/2005/8/layout/list1"/>
    <dgm:cxn modelId="{D4A8662B-AA05-461F-90DC-1C1DE6512CA7}" srcId="{CEFE3FC0-40B9-4A5E-BFB0-25B367601639}" destId="{15CD7319-BDAB-4E3F-AC9A-7187846CAE45}" srcOrd="0" destOrd="0" parTransId="{57670BBA-4756-4FA1-A2AC-9B7A4F5FFD76}" sibTransId="{75723608-55AD-46E3-9851-BFC74D951EFC}"/>
    <dgm:cxn modelId="{09AFA33D-4B86-9847-A6F9-CD58FE1C27FB}" type="presOf" srcId="{15CD7319-BDAB-4E3F-AC9A-7187846CAE45}" destId="{1D5A33F3-77F7-9347-89D1-71044C7E7335}" srcOrd="0" destOrd="0" presId="urn:microsoft.com/office/officeart/2005/8/layout/list1"/>
    <dgm:cxn modelId="{6FCC9744-52AE-A041-A239-69DA8E24F467}" type="presOf" srcId="{CEFE3FC0-40B9-4A5E-BFB0-25B367601639}" destId="{71FC4234-DEB7-3742-87B5-7C6BEF86E9B5}" srcOrd="0" destOrd="0" presId="urn:microsoft.com/office/officeart/2005/8/layout/list1"/>
    <dgm:cxn modelId="{758B2F59-C665-934B-9583-1CE20C53EBFD}" type="presOf" srcId="{A5C5A2ED-E71A-4EC4-9390-2219782055EC}" destId="{2D69AA9F-8D87-364D-8B35-FE7B1FF3AC32}" srcOrd="0" destOrd="0" presId="urn:microsoft.com/office/officeart/2005/8/layout/list1"/>
    <dgm:cxn modelId="{EBEA1D69-0E8E-8746-AA3D-223AB02DB0A2}" type="presOf" srcId="{5A1428E5-CAAB-471B-A096-C864DBA54163}" destId="{F2CB2608-9609-A546-BBCE-17E234FEF2BB}" srcOrd="0" destOrd="0" presId="urn:microsoft.com/office/officeart/2005/8/layout/list1"/>
    <dgm:cxn modelId="{49AEAD88-0285-0B48-89DB-B4EAC5739554}" type="presOf" srcId="{F0660FD1-884D-459E-BB45-E45AFFB1651B}" destId="{F2CB2608-9609-A546-BBCE-17E234FEF2BB}" srcOrd="0" destOrd="1" presId="urn:microsoft.com/office/officeart/2005/8/layout/list1"/>
    <dgm:cxn modelId="{31A2BBAE-7538-4686-91BF-DAF3EE40105E}" srcId="{A5C5A2ED-E71A-4EC4-9390-2219782055EC}" destId="{5A1428E5-CAAB-471B-A096-C864DBA54163}" srcOrd="0" destOrd="0" parTransId="{EE59AA0C-7023-4084-A250-D602ABBB3E27}" sibTransId="{F55C74FF-9DFE-43CB-B61D-997C3822B6C3}"/>
    <dgm:cxn modelId="{35BD15D3-8112-4F4B-83E7-641414706D08}" srcId="{012A571C-A205-4436-B10E-6CEFC27E7590}" destId="{CEFE3FC0-40B9-4A5E-BFB0-25B367601639}" srcOrd="0" destOrd="0" parTransId="{881C1E5D-F35E-49CC-8090-D4828DD269DA}" sibTransId="{8266B11E-E9BC-432B-9A3C-A258F58C74DF}"/>
    <dgm:cxn modelId="{4A653ED7-0DB0-4E41-AE7C-0DB68BD82394}" type="presOf" srcId="{012A571C-A205-4436-B10E-6CEFC27E7590}" destId="{1220F522-C227-6941-A05B-05A04E710B9F}" srcOrd="0" destOrd="0" presId="urn:microsoft.com/office/officeart/2005/8/layout/list1"/>
    <dgm:cxn modelId="{9588DFE4-5917-4683-9C09-729CE3317C21}" srcId="{012A571C-A205-4436-B10E-6CEFC27E7590}" destId="{A5C5A2ED-E71A-4EC4-9390-2219782055EC}" srcOrd="1" destOrd="0" parTransId="{8DC4819D-1FDD-48D8-A900-1590F5460F00}" sibTransId="{31AFE109-E342-45B3-B895-9B7AFF651148}"/>
    <dgm:cxn modelId="{905C29ED-2DA3-4F8C-8719-C080910CD157}" srcId="{A5C5A2ED-E71A-4EC4-9390-2219782055EC}" destId="{F0660FD1-884D-459E-BB45-E45AFFB1651B}" srcOrd="1" destOrd="0" parTransId="{A61278F4-02B0-44E6-B297-0E2EA1965209}" sibTransId="{46A65469-7F78-49B1-AA17-974382082714}"/>
    <dgm:cxn modelId="{570D6257-BF91-F34F-B548-63DCFC698238}" type="presParOf" srcId="{1220F522-C227-6941-A05B-05A04E710B9F}" destId="{6105DB50-27D3-E64D-8A06-67833437CEBF}" srcOrd="0" destOrd="0" presId="urn:microsoft.com/office/officeart/2005/8/layout/list1"/>
    <dgm:cxn modelId="{280EA8A5-CEDA-DB43-BCC6-E1CACCAB57ED}" type="presParOf" srcId="{6105DB50-27D3-E64D-8A06-67833437CEBF}" destId="{71FC4234-DEB7-3742-87B5-7C6BEF86E9B5}" srcOrd="0" destOrd="0" presId="urn:microsoft.com/office/officeart/2005/8/layout/list1"/>
    <dgm:cxn modelId="{A76E14A9-8A6A-3444-B99E-4C1579053802}" type="presParOf" srcId="{6105DB50-27D3-E64D-8A06-67833437CEBF}" destId="{2B49E534-0E33-3C44-AB44-CFC4FBB13574}" srcOrd="1" destOrd="0" presId="urn:microsoft.com/office/officeart/2005/8/layout/list1"/>
    <dgm:cxn modelId="{E9134F91-76A9-ED47-A5EC-9A33C3509E4A}" type="presParOf" srcId="{1220F522-C227-6941-A05B-05A04E710B9F}" destId="{8F307504-1270-B24D-8A4A-A7E576C5735E}" srcOrd="1" destOrd="0" presId="urn:microsoft.com/office/officeart/2005/8/layout/list1"/>
    <dgm:cxn modelId="{93E77687-BD45-4A43-9065-6A3F1B284B5B}" type="presParOf" srcId="{1220F522-C227-6941-A05B-05A04E710B9F}" destId="{1D5A33F3-77F7-9347-89D1-71044C7E7335}" srcOrd="2" destOrd="0" presId="urn:microsoft.com/office/officeart/2005/8/layout/list1"/>
    <dgm:cxn modelId="{EAEF1E4B-32EF-DD41-8C61-ABAED060FBE3}" type="presParOf" srcId="{1220F522-C227-6941-A05B-05A04E710B9F}" destId="{C205F1D6-E8E6-9443-A412-34E91F9EEC5F}" srcOrd="3" destOrd="0" presId="urn:microsoft.com/office/officeart/2005/8/layout/list1"/>
    <dgm:cxn modelId="{11F49BDA-13C8-3B44-9672-8948086A1206}" type="presParOf" srcId="{1220F522-C227-6941-A05B-05A04E710B9F}" destId="{E529E5FE-12A5-EF40-8D5C-58C39D8D7590}" srcOrd="4" destOrd="0" presId="urn:microsoft.com/office/officeart/2005/8/layout/list1"/>
    <dgm:cxn modelId="{12C9624F-EDB4-4344-98F7-C7D51E6AE967}" type="presParOf" srcId="{E529E5FE-12A5-EF40-8D5C-58C39D8D7590}" destId="{2D69AA9F-8D87-364D-8B35-FE7B1FF3AC32}" srcOrd="0" destOrd="0" presId="urn:microsoft.com/office/officeart/2005/8/layout/list1"/>
    <dgm:cxn modelId="{84581C12-BDEA-F14A-91FB-EAD874154107}" type="presParOf" srcId="{E529E5FE-12A5-EF40-8D5C-58C39D8D7590}" destId="{6C6F7308-C2C3-6748-866A-DDD7285783F7}" srcOrd="1" destOrd="0" presId="urn:microsoft.com/office/officeart/2005/8/layout/list1"/>
    <dgm:cxn modelId="{56A361ED-F649-9F4F-8AF8-08D6A5C7A97D}" type="presParOf" srcId="{1220F522-C227-6941-A05B-05A04E710B9F}" destId="{DBC82746-3016-5547-BAF4-411FE94B7609}" srcOrd="5" destOrd="0" presId="urn:microsoft.com/office/officeart/2005/8/layout/list1"/>
    <dgm:cxn modelId="{33917641-431B-E14A-9D74-EE26DFA4904E}" type="presParOf" srcId="{1220F522-C227-6941-A05B-05A04E710B9F}" destId="{F2CB2608-9609-A546-BBCE-17E234FEF2B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63EFDE-6606-8044-A2B0-6BF3AACE3947}"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C3DC90FE-2493-5D42-A04A-7DFC215B7030}">
      <dgm:prSet/>
      <dgm:spPr/>
      <dgm:t>
        <a:bodyPr/>
        <a:lstStyle/>
        <a:p>
          <a:r>
            <a:rPr lang="en-US" dirty="0">
              <a:latin typeface="Museo Sans 500" panose="02000000000000000000" pitchFamily="2" charset="77"/>
            </a:rPr>
            <a:t>This year, the Elections Officer decides to implement a strike system for election rule infractions. They believe that candidates should not be immediately disqualified for one mistake, but only if they have exhibited a clear disregard for the rules or done something egregious. To reduce infractions, they implement a $5 fine each time a candidate breaks a rule, and the money will go to the National Unicorn Sanctuary in Newfoundland. After three strikes, the candidate will be disqualified.</a:t>
          </a:r>
          <a:endParaRPr lang="en-CA" dirty="0">
            <a:latin typeface="Museo Sans 500" panose="02000000000000000000" pitchFamily="2" charset="77"/>
          </a:endParaRPr>
        </a:p>
      </dgm:t>
    </dgm:pt>
    <dgm:pt modelId="{05CE8D26-FD10-4940-96B8-93D589524CCD}" type="parTrans" cxnId="{DF539415-7095-F646-B728-C91DCE9F4A38}">
      <dgm:prSet/>
      <dgm:spPr/>
      <dgm:t>
        <a:bodyPr/>
        <a:lstStyle/>
        <a:p>
          <a:endParaRPr lang="en-US">
            <a:latin typeface="Museo Sans 500" panose="02000000000000000000" pitchFamily="2" charset="77"/>
          </a:endParaRPr>
        </a:p>
      </dgm:t>
    </dgm:pt>
    <dgm:pt modelId="{28606AC2-474F-2045-B602-6A87B97C3863}" type="sibTrans" cxnId="{DF539415-7095-F646-B728-C91DCE9F4A38}">
      <dgm:prSet/>
      <dgm:spPr/>
      <dgm:t>
        <a:bodyPr/>
        <a:lstStyle/>
        <a:p>
          <a:endParaRPr lang="en-US">
            <a:latin typeface="Museo Sans 500" panose="02000000000000000000" pitchFamily="2" charset="77"/>
          </a:endParaRPr>
        </a:p>
      </dgm:t>
    </dgm:pt>
    <dgm:pt modelId="{C7B1DA22-8DA9-0146-9EA2-251EB506D2D7}">
      <dgm:prSet/>
      <dgm:spPr/>
      <dgm:t>
        <a:bodyPr/>
        <a:lstStyle/>
        <a:p>
          <a:r>
            <a:rPr lang="en-US" dirty="0">
              <a:latin typeface="Museo Sans 500" panose="02000000000000000000" pitchFamily="2" charset="77"/>
            </a:rPr>
            <a:t>The strike-able rules and the egregious infraction list are shared with all candidates. Throughout the election period, Maria breaks four rules, pays the $20, and is disqualified. Rick breaks one rule and gives his $5 to the EO. Grace, who misrepresented herself in her nomination form, is immediately disqualified for committing an egregious infraction.</a:t>
          </a:r>
          <a:endParaRPr lang="en-CA" dirty="0">
            <a:latin typeface="Museo Sans 500" panose="02000000000000000000" pitchFamily="2" charset="77"/>
          </a:endParaRPr>
        </a:p>
      </dgm:t>
    </dgm:pt>
    <dgm:pt modelId="{342B50F8-4ABF-C54D-A4DC-692DF4DF9600}" type="parTrans" cxnId="{50013A56-FF94-034C-941B-2277CD8B6985}">
      <dgm:prSet/>
      <dgm:spPr/>
      <dgm:t>
        <a:bodyPr/>
        <a:lstStyle/>
        <a:p>
          <a:endParaRPr lang="en-US">
            <a:latin typeface="Museo Sans 500" panose="02000000000000000000" pitchFamily="2" charset="77"/>
          </a:endParaRPr>
        </a:p>
      </dgm:t>
    </dgm:pt>
    <dgm:pt modelId="{0402BB4C-4260-034A-BB70-8BFDE79CDF2E}" type="sibTrans" cxnId="{50013A56-FF94-034C-941B-2277CD8B6985}">
      <dgm:prSet/>
      <dgm:spPr/>
      <dgm:t>
        <a:bodyPr/>
        <a:lstStyle/>
        <a:p>
          <a:endParaRPr lang="en-US">
            <a:latin typeface="Museo Sans 500" panose="02000000000000000000" pitchFamily="2" charset="77"/>
          </a:endParaRPr>
        </a:p>
      </dgm:t>
    </dgm:pt>
    <dgm:pt modelId="{92C8E959-D5AD-304E-9071-B464A0742F6F}" type="pres">
      <dgm:prSet presAssocID="{D563EFDE-6606-8044-A2B0-6BF3AACE3947}" presName="compositeShape" presStyleCnt="0">
        <dgm:presLayoutVars>
          <dgm:chMax val="7"/>
          <dgm:dir/>
          <dgm:resizeHandles val="exact"/>
        </dgm:presLayoutVars>
      </dgm:prSet>
      <dgm:spPr/>
    </dgm:pt>
    <dgm:pt modelId="{FBE21161-B2E7-0A4C-A91F-045C32B04E7F}" type="pres">
      <dgm:prSet presAssocID="{C3DC90FE-2493-5D42-A04A-7DFC215B7030}" presName="circ1" presStyleLbl="vennNode1" presStyleIdx="0" presStyleCnt="2"/>
      <dgm:spPr/>
    </dgm:pt>
    <dgm:pt modelId="{C03006AE-F046-344A-8466-056A3C7DDBF0}" type="pres">
      <dgm:prSet presAssocID="{C3DC90FE-2493-5D42-A04A-7DFC215B7030}" presName="circ1Tx" presStyleLbl="revTx" presStyleIdx="0" presStyleCnt="0">
        <dgm:presLayoutVars>
          <dgm:chMax val="0"/>
          <dgm:chPref val="0"/>
          <dgm:bulletEnabled val="1"/>
        </dgm:presLayoutVars>
      </dgm:prSet>
      <dgm:spPr/>
    </dgm:pt>
    <dgm:pt modelId="{5DB8F733-FC17-064E-8669-7F85FC362826}" type="pres">
      <dgm:prSet presAssocID="{C7B1DA22-8DA9-0146-9EA2-251EB506D2D7}" presName="circ2" presStyleLbl="vennNode1" presStyleIdx="1" presStyleCnt="2"/>
      <dgm:spPr/>
    </dgm:pt>
    <dgm:pt modelId="{5EBC6C8B-5F64-954F-9ED5-430E89777875}" type="pres">
      <dgm:prSet presAssocID="{C7B1DA22-8DA9-0146-9EA2-251EB506D2D7}" presName="circ2Tx" presStyleLbl="revTx" presStyleIdx="0" presStyleCnt="0">
        <dgm:presLayoutVars>
          <dgm:chMax val="0"/>
          <dgm:chPref val="0"/>
          <dgm:bulletEnabled val="1"/>
        </dgm:presLayoutVars>
      </dgm:prSet>
      <dgm:spPr/>
    </dgm:pt>
  </dgm:ptLst>
  <dgm:cxnLst>
    <dgm:cxn modelId="{DF539415-7095-F646-B728-C91DCE9F4A38}" srcId="{D563EFDE-6606-8044-A2B0-6BF3AACE3947}" destId="{C3DC90FE-2493-5D42-A04A-7DFC215B7030}" srcOrd="0" destOrd="0" parTransId="{05CE8D26-FD10-4940-96B8-93D589524CCD}" sibTransId="{28606AC2-474F-2045-B602-6A87B97C3863}"/>
    <dgm:cxn modelId="{B48E0327-A1E7-7440-988A-025DCBE94F47}" type="presOf" srcId="{C7B1DA22-8DA9-0146-9EA2-251EB506D2D7}" destId="{5EBC6C8B-5F64-954F-9ED5-430E89777875}" srcOrd="1" destOrd="0" presId="urn:microsoft.com/office/officeart/2005/8/layout/venn1"/>
    <dgm:cxn modelId="{AF60B839-7BAB-A942-B81F-FD1E2C1976CA}" type="presOf" srcId="{C7B1DA22-8DA9-0146-9EA2-251EB506D2D7}" destId="{5DB8F733-FC17-064E-8669-7F85FC362826}" srcOrd="0" destOrd="0" presId="urn:microsoft.com/office/officeart/2005/8/layout/venn1"/>
    <dgm:cxn modelId="{D3869F4F-3809-674A-A3F5-A25AA36E25AB}" type="presOf" srcId="{C3DC90FE-2493-5D42-A04A-7DFC215B7030}" destId="{C03006AE-F046-344A-8466-056A3C7DDBF0}" srcOrd="1" destOrd="0" presId="urn:microsoft.com/office/officeart/2005/8/layout/venn1"/>
    <dgm:cxn modelId="{50013A56-FF94-034C-941B-2277CD8B6985}" srcId="{D563EFDE-6606-8044-A2B0-6BF3AACE3947}" destId="{C7B1DA22-8DA9-0146-9EA2-251EB506D2D7}" srcOrd="1" destOrd="0" parTransId="{342B50F8-4ABF-C54D-A4DC-692DF4DF9600}" sibTransId="{0402BB4C-4260-034A-BB70-8BFDE79CDF2E}"/>
    <dgm:cxn modelId="{13EB2E7B-0430-0042-8603-D7CFC83561AC}" type="presOf" srcId="{C3DC90FE-2493-5D42-A04A-7DFC215B7030}" destId="{FBE21161-B2E7-0A4C-A91F-045C32B04E7F}" srcOrd="0" destOrd="0" presId="urn:microsoft.com/office/officeart/2005/8/layout/venn1"/>
    <dgm:cxn modelId="{BE65058D-1200-3B4E-8D41-42113DA76360}" type="presOf" srcId="{D563EFDE-6606-8044-A2B0-6BF3AACE3947}" destId="{92C8E959-D5AD-304E-9071-B464A0742F6F}" srcOrd="0" destOrd="0" presId="urn:microsoft.com/office/officeart/2005/8/layout/venn1"/>
    <dgm:cxn modelId="{3677E444-126E-0A46-A1E5-C2092CB1EB46}" type="presParOf" srcId="{92C8E959-D5AD-304E-9071-B464A0742F6F}" destId="{FBE21161-B2E7-0A4C-A91F-045C32B04E7F}" srcOrd="0" destOrd="0" presId="urn:microsoft.com/office/officeart/2005/8/layout/venn1"/>
    <dgm:cxn modelId="{2B3D460F-0729-2E40-844D-13598E67A339}" type="presParOf" srcId="{92C8E959-D5AD-304E-9071-B464A0742F6F}" destId="{C03006AE-F046-344A-8466-056A3C7DDBF0}" srcOrd="1" destOrd="0" presId="urn:microsoft.com/office/officeart/2005/8/layout/venn1"/>
    <dgm:cxn modelId="{4E8FF946-D658-B549-8FC5-9E037D81FE71}" type="presParOf" srcId="{92C8E959-D5AD-304E-9071-B464A0742F6F}" destId="{5DB8F733-FC17-064E-8669-7F85FC362826}" srcOrd="2" destOrd="0" presId="urn:microsoft.com/office/officeart/2005/8/layout/venn1"/>
    <dgm:cxn modelId="{4EF89C51-F1D9-F046-B594-2BA1A14BE51E}" type="presParOf" srcId="{92C8E959-D5AD-304E-9071-B464A0742F6F}" destId="{5EBC6C8B-5F64-954F-9ED5-430E8977787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2C217A-8ADF-4537-B4CD-AF66BCECC9FD}" type="doc">
      <dgm:prSet loTypeId="urn:microsoft.com/office/officeart/2018/5/layout/CenteredIconLabelDescriptionList" loCatId="icon" qsTypeId="urn:microsoft.com/office/officeart/2005/8/quickstyle/simple1" qsCatId="simple" csTypeId="urn:microsoft.com/office/officeart/2005/8/colors/colorful5" csCatId="colorful" phldr="1"/>
      <dgm:spPr/>
      <dgm:t>
        <a:bodyPr/>
        <a:lstStyle/>
        <a:p>
          <a:endParaRPr lang="en-US"/>
        </a:p>
      </dgm:t>
    </dgm:pt>
    <dgm:pt modelId="{F2C7CE34-349A-43CA-AE43-D50608E85BE1}">
      <dgm:prSet custT="1"/>
      <dgm:spPr/>
      <dgm:t>
        <a:bodyPr/>
        <a:lstStyle/>
        <a:p>
          <a:pPr>
            <a:lnSpc>
              <a:spcPct val="100000"/>
            </a:lnSpc>
            <a:defRPr b="1"/>
          </a:pPr>
          <a:r>
            <a:rPr lang="en-US" sz="2000" dirty="0">
              <a:latin typeface="Museo Sans 500" panose="02000000000000000000" pitchFamily="2" charset="77"/>
            </a:rPr>
            <a:t>How can submissions be collected?</a:t>
          </a:r>
        </a:p>
      </dgm:t>
    </dgm:pt>
    <dgm:pt modelId="{B5A7C3FD-2137-4233-90DB-48EFE4469FA8}" type="parTrans" cxnId="{46A64154-A3F0-479D-AC42-21B29FDCBF87}">
      <dgm:prSet/>
      <dgm:spPr/>
      <dgm:t>
        <a:bodyPr/>
        <a:lstStyle/>
        <a:p>
          <a:endParaRPr lang="en-US"/>
        </a:p>
      </dgm:t>
    </dgm:pt>
    <dgm:pt modelId="{06770ABA-8B24-4E82-9972-6FDD0CE0F611}" type="sibTrans" cxnId="{46A64154-A3F0-479D-AC42-21B29FDCBF87}">
      <dgm:prSet/>
      <dgm:spPr/>
      <dgm:t>
        <a:bodyPr/>
        <a:lstStyle/>
        <a:p>
          <a:endParaRPr lang="en-US"/>
        </a:p>
      </dgm:t>
    </dgm:pt>
    <dgm:pt modelId="{7B9D55D1-5E82-4DB5-BE05-BC339DE8BE32}">
      <dgm:prSet custT="1"/>
      <dgm:spPr/>
      <dgm:t>
        <a:bodyPr/>
        <a:lstStyle/>
        <a:p>
          <a:pPr>
            <a:lnSpc>
              <a:spcPct val="100000"/>
            </a:lnSpc>
          </a:pPr>
          <a:r>
            <a:rPr lang="en-US" sz="1600" dirty="0">
              <a:latin typeface="Museo Sans 500" panose="02000000000000000000" pitchFamily="2" charset="77"/>
            </a:rPr>
            <a:t>It depends on the overall format of your election!</a:t>
          </a:r>
        </a:p>
      </dgm:t>
    </dgm:pt>
    <dgm:pt modelId="{69C7E494-03CE-4FBD-8EC7-BBE5787C8761}" type="parTrans" cxnId="{F22966A9-0259-4449-8D4E-84E506D97314}">
      <dgm:prSet/>
      <dgm:spPr/>
      <dgm:t>
        <a:bodyPr/>
        <a:lstStyle/>
        <a:p>
          <a:endParaRPr lang="en-US"/>
        </a:p>
      </dgm:t>
    </dgm:pt>
    <dgm:pt modelId="{ED27B618-D3D3-4A06-9BE5-4B3739915119}" type="sibTrans" cxnId="{F22966A9-0259-4449-8D4E-84E506D97314}">
      <dgm:prSet/>
      <dgm:spPr/>
      <dgm:t>
        <a:bodyPr/>
        <a:lstStyle/>
        <a:p>
          <a:endParaRPr lang="en-US"/>
        </a:p>
      </dgm:t>
    </dgm:pt>
    <dgm:pt modelId="{370166F6-878E-4F2B-9478-8C25AE897E3A}">
      <dgm:prSet custT="1"/>
      <dgm:spPr/>
      <dgm:t>
        <a:bodyPr/>
        <a:lstStyle/>
        <a:p>
          <a:r>
            <a:rPr lang="en-US" sz="1600" dirty="0">
              <a:latin typeface="Museo Sans 500" panose="02000000000000000000" pitchFamily="2" charset="77"/>
            </a:rPr>
            <a:t>In-person voting takes nominations from the floor (i.e., attendees self-nominate or nominate their peers for a position) or receives nominations ahead of time.</a:t>
          </a:r>
        </a:p>
      </dgm:t>
    </dgm:pt>
    <dgm:pt modelId="{B6E2CCBA-790B-4BAD-9215-6495E7CEDF31}" type="parTrans" cxnId="{D88F9FAF-E3DD-439A-AEF1-19528AA9C79C}">
      <dgm:prSet/>
      <dgm:spPr/>
      <dgm:t>
        <a:bodyPr/>
        <a:lstStyle/>
        <a:p>
          <a:endParaRPr lang="en-US"/>
        </a:p>
      </dgm:t>
    </dgm:pt>
    <dgm:pt modelId="{BA4C6143-1361-4BD1-A688-95B998D26F7A}" type="sibTrans" cxnId="{D88F9FAF-E3DD-439A-AEF1-19528AA9C79C}">
      <dgm:prSet/>
      <dgm:spPr/>
      <dgm:t>
        <a:bodyPr/>
        <a:lstStyle/>
        <a:p>
          <a:endParaRPr lang="en-US"/>
        </a:p>
      </dgm:t>
    </dgm:pt>
    <dgm:pt modelId="{36445B39-F6A2-4721-8D6A-F90B0ABD4D0F}">
      <dgm:prSet custT="1"/>
      <dgm:spPr/>
      <dgm:t>
        <a:bodyPr/>
        <a:lstStyle/>
        <a:p>
          <a:r>
            <a:rPr lang="en-US" sz="1600" dirty="0">
              <a:latin typeface="Museo Sans 500" panose="02000000000000000000" pitchFamily="2" charset="77"/>
            </a:rPr>
            <a:t>Online voting often has most other procedures digitized as well. This means nominations are usually collected via forms by a certain deadline.</a:t>
          </a:r>
        </a:p>
      </dgm:t>
    </dgm:pt>
    <dgm:pt modelId="{9288F4F0-8524-4634-9675-CB2DEAFF2B83}" type="parTrans" cxnId="{58DF4F08-07B2-48DF-86E5-39F80C117613}">
      <dgm:prSet/>
      <dgm:spPr/>
      <dgm:t>
        <a:bodyPr/>
        <a:lstStyle/>
        <a:p>
          <a:endParaRPr lang="en-US"/>
        </a:p>
      </dgm:t>
    </dgm:pt>
    <dgm:pt modelId="{D1C45A4D-5B8F-4E67-8222-35C0C831E6D0}" type="sibTrans" cxnId="{58DF4F08-07B2-48DF-86E5-39F80C117613}">
      <dgm:prSet/>
      <dgm:spPr/>
      <dgm:t>
        <a:bodyPr/>
        <a:lstStyle/>
        <a:p>
          <a:endParaRPr lang="en-US"/>
        </a:p>
      </dgm:t>
    </dgm:pt>
    <dgm:pt modelId="{8487F850-A612-4AF6-8940-C58253EC950F}">
      <dgm:prSet custT="1"/>
      <dgm:spPr/>
      <dgm:t>
        <a:bodyPr/>
        <a:lstStyle/>
        <a:p>
          <a:pPr>
            <a:lnSpc>
              <a:spcPct val="100000"/>
            </a:lnSpc>
            <a:defRPr b="1"/>
          </a:pPr>
          <a:r>
            <a:rPr lang="en-US" sz="2000" dirty="0">
              <a:latin typeface="Museo Sans 500" panose="02000000000000000000" pitchFamily="2" charset="77"/>
            </a:rPr>
            <a:t>What information should nominees provide?</a:t>
          </a:r>
        </a:p>
      </dgm:t>
    </dgm:pt>
    <dgm:pt modelId="{1A8B4E79-F6C4-4AA5-882A-471CC689F8FB}" type="parTrans" cxnId="{C494762A-F338-406F-AB7D-AECEC70F3845}">
      <dgm:prSet/>
      <dgm:spPr/>
      <dgm:t>
        <a:bodyPr/>
        <a:lstStyle/>
        <a:p>
          <a:endParaRPr lang="en-US"/>
        </a:p>
      </dgm:t>
    </dgm:pt>
    <dgm:pt modelId="{16DC61A0-2DB8-463B-BE79-27A38831D42C}" type="sibTrans" cxnId="{C494762A-F338-406F-AB7D-AECEC70F3845}">
      <dgm:prSet/>
      <dgm:spPr/>
      <dgm:t>
        <a:bodyPr/>
        <a:lstStyle/>
        <a:p>
          <a:endParaRPr lang="en-US"/>
        </a:p>
      </dgm:t>
    </dgm:pt>
    <dgm:pt modelId="{17BAC96F-D8FD-4794-9C12-19F4510E42FE}">
      <dgm:prSet custT="1"/>
      <dgm:spPr/>
      <dgm:t>
        <a:bodyPr/>
        <a:lstStyle/>
        <a:p>
          <a:pPr>
            <a:lnSpc>
              <a:spcPct val="100000"/>
            </a:lnSpc>
            <a:buFont typeface="Arial" panose="020B0604020202020204" pitchFamily="34" charset="0"/>
            <a:buChar char="•"/>
          </a:pPr>
          <a:r>
            <a:rPr lang="en-US" sz="1600" dirty="0">
              <a:latin typeface="Museo Sans 500" panose="02000000000000000000" pitchFamily="2" charset="77"/>
            </a:rPr>
            <a:t>Basic information: Name, B00 #, Dal email</a:t>
          </a:r>
        </a:p>
      </dgm:t>
    </dgm:pt>
    <dgm:pt modelId="{359CAFD9-BADA-4309-9FC7-FF74BA5A6951}" type="parTrans" cxnId="{59F1D73F-8911-4ADF-9815-3A24658B45C0}">
      <dgm:prSet/>
      <dgm:spPr/>
      <dgm:t>
        <a:bodyPr/>
        <a:lstStyle/>
        <a:p>
          <a:endParaRPr lang="en-US"/>
        </a:p>
      </dgm:t>
    </dgm:pt>
    <dgm:pt modelId="{FA970F5A-A835-4802-A376-00C1C831D8D8}" type="sibTrans" cxnId="{59F1D73F-8911-4ADF-9815-3A24658B45C0}">
      <dgm:prSet/>
      <dgm:spPr/>
      <dgm:t>
        <a:bodyPr/>
        <a:lstStyle/>
        <a:p>
          <a:endParaRPr lang="en-US"/>
        </a:p>
      </dgm:t>
    </dgm:pt>
    <dgm:pt modelId="{EEB907DD-C8C1-4C9D-BFD1-CEEEEFBA9FEB}">
      <dgm:prSet custT="1"/>
      <dgm:spPr/>
      <dgm:t>
        <a:bodyPr/>
        <a:lstStyle/>
        <a:p>
          <a:pPr>
            <a:lnSpc>
              <a:spcPct val="100000"/>
            </a:lnSpc>
            <a:buFont typeface="Arial" panose="020B0604020202020204" pitchFamily="34" charset="0"/>
            <a:buChar char="•"/>
          </a:pPr>
          <a:r>
            <a:rPr lang="en-US" sz="1600" dirty="0">
              <a:latin typeface="Museo Sans 500" panose="02000000000000000000" pitchFamily="2" charset="77"/>
            </a:rPr>
            <a:t>Which position are they running for?</a:t>
          </a:r>
        </a:p>
        <a:p>
          <a:pPr>
            <a:lnSpc>
              <a:spcPct val="100000"/>
            </a:lnSpc>
            <a:buFont typeface="Arial" panose="020B0604020202020204" pitchFamily="34" charset="0"/>
            <a:buChar char="•"/>
          </a:pPr>
          <a:r>
            <a:rPr lang="en-US" sz="1600" dirty="0">
              <a:latin typeface="Museo Sans 500" panose="02000000000000000000" pitchFamily="2" charset="77"/>
            </a:rPr>
            <a:t>Signatures from nomination supporters (if app.)</a:t>
          </a:r>
        </a:p>
      </dgm:t>
    </dgm:pt>
    <dgm:pt modelId="{96564962-3590-4AE1-A0F2-96B14B38F2B9}" type="parTrans" cxnId="{414B30CF-747B-4FDD-8392-2195E28EBCD9}">
      <dgm:prSet/>
      <dgm:spPr/>
      <dgm:t>
        <a:bodyPr/>
        <a:lstStyle/>
        <a:p>
          <a:endParaRPr lang="en-US"/>
        </a:p>
      </dgm:t>
    </dgm:pt>
    <dgm:pt modelId="{F051B8E5-1A1B-417D-9188-8E3F27574D84}" type="sibTrans" cxnId="{414B30CF-747B-4FDD-8392-2195E28EBCD9}">
      <dgm:prSet/>
      <dgm:spPr/>
      <dgm:t>
        <a:bodyPr/>
        <a:lstStyle/>
        <a:p>
          <a:endParaRPr lang="en-US"/>
        </a:p>
      </dgm:t>
    </dgm:pt>
    <dgm:pt modelId="{374D850A-CFC3-4A00-B039-659E82B32F8D}">
      <dgm:prSet custT="1"/>
      <dgm:spPr/>
      <dgm:t>
        <a:bodyPr/>
        <a:lstStyle/>
        <a:p>
          <a:pPr>
            <a:lnSpc>
              <a:spcPct val="100000"/>
            </a:lnSpc>
            <a:buFont typeface="Arial" panose="020B0604020202020204" pitchFamily="34" charset="0"/>
            <a:buChar char="•"/>
          </a:pPr>
          <a:r>
            <a:rPr lang="en-US" sz="1600" dirty="0">
              <a:latin typeface="Museo Sans 500" panose="02000000000000000000" pitchFamily="2" charset="77"/>
            </a:rPr>
            <a:t>Without a campaign period, a personal statement to be distributed to the membership prior to voting. The statement can include:</a:t>
          </a:r>
        </a:p>
      </dgm:t>
    </dgm:pt>
    <dgm:pt modelId="{96CFA5DB-D32A-49D1-BBC2-F7B74B47BFCD}" type="parTrans" cxnId="{21FF68ED-A2F5-4935-9622-66DE25B61E26}">
      <dgm:prSet/>
      <dgm:spPr/>
      <dgm:t>
        <a:bodyPr/>
        <a:lstStyle/>
        <a:p>
          <a:endParaRPr lang="en-US"/>
        </a:p>
      </dgm:t>
    </dgm:pt>
    <dgm:pt modelId="{4A7BC102-CA8E-4B73-B328-7EE60E9100F4}" type="sibTrans" cxnId="{21FF68ED-A2F5-4935-9622-66DE25B61E26}">
      <dgm:prSet/>
      <dgm:spPr/>
      <dgm:t>
        <a:bodyPr/>
        <a:lstStyle/>
        <a:p>
          <a:endParaRPr lang="en-US"/>
        </a:p>
      </dgm:t>
    </dgm:pt>
    <dgm:pt modelId="{42463F39-8CD5-4098-BE81-A203FB7B784B}">
      <dgm:prSet custT="1"/>
      <dgm:spPr/>
      <dgm:t>
        <a:bodyPr/>
        <a:lstStyle/>
        <a:p>
          <a:pPr>
            <a:buFont typeface="Arial" panose="020B0604020202020204" pitchFamily="34" charset="0"/>
            <a:buChar char="•"/>
          </a:pPr>
          <a:r>
            <a:rPr lang="en-US" sz="1600" dirty="0">
              <a:latin typeface="Museo Sans 500" panose="02000000000000000000" pitchFamily="2" charset="77"/>
            </a:rPr>
            <a:t>The nominee’s background and relevant qualifications.</a:t>
          </a:r>
        </a:p>
      </dgm:t>
    </dgm:pt>
    <dgm:pt modelId="{ECD99C90-CE7D-4D80-AFDF-5AC6A64AF124}" type="parTrans" cxnId="{DBB16C69-9D39-482E-BAB2-E64A4836F6ED}">
      <dgm:prSet/>
      <dgm:spPr/>
      <dgm:t>
        <a:bodyPr/>
        <a:lstStyle/>
        <a:p>
          <a:endParaRPr lang="en-US"/>
        </a:p>
      </dgm:t>
    </dgm:pt>
    <dgm:pt modelId="{E23CD28E-A994-4F38-96AE-0994F7A3C08C}" type="sibTrans" cxnId="{DBB16C69-9D39-482E-BAB2-E64A4836F6ED}">
      <dgm:prSet/>
      <dgm:spPr/>
      <dgm:t>
        <a:bodyPr/>
        <a:lstStyle/>
        <a:p>
          <a:endParaRPr lang="en-US"/>
        </a:p>
      </dgm:t>
    </dgm:pt>
    <dgm:pt modelId="{884154A6-98AC-41E9-A228-4A00832AFEEC}">
      <dgm:prSet custT="1"/>
      <dgm:spPr/>
      <dgm:t>
        <a:bodyPr/>
        <a:lstStyle/>
        <a:p>
          <a:pPr>
            <a:buFont typeface="Arial" panose="020B0604020202020204" pitchFamily="34" charset="0"/>
            <a:buChar char="•"/>
          </a:pPr>
          <a:r>
            <a:rPr lang="en-US" sz="1600" dirty="0">
              <a:latin typeface="Museo Sans 500" panose="02000000000000000000" pitchFamily="2" charset="77"/>
            </a:rPr>
            <a:t>The nominee’s vision for the role.</a:t>
          </a:r>
        </a:p>
      </dgm:t>
    </dgm:pt>
    <dgm:pt modelId="{01BD191A-3336-44AC-AF6B-84685735EC8C}" type="parTrans" cxnId="{9F0A6035-99A1-4A48-8FC1-F90B6BEC4999}">
      <dgm:prSet/>
      <dgm:spPr/>
      <dgm:t>
        <a:bodyPr/>
        <a:lstStyle/>
        <a:p>
          <a:endParaRPr lang="en-US"/>
        </a:p>
      </dgm:t>
    </dgm:pt>
    <dgm:pt modelId="{4BB7CF75-0141-4059-92F6-DEB7CD6DB511}" type="sibTrans" cxnId="{9F0A6035-99A1-4A48-8FC1-F90B6BEC4999}">
      <dgm:prSet/>
      <dgm:spPr/>
      <dgm:t>
        <a:bodyPr/>
        <a:lstStyle/>
        <a:p>
          <a:endParaRPr lang="en-US"/>
        </a:p>
      </dgm:t>
    </dgm:pt>
    <dgm:pt modelId="{5F890DFB-0AAC-A64C-9329-B017DCB94AF8}">
      <dgm:prSet custT="1"/>
      <dgm:spPr/>
      <dgm:t>
        <a:bodyPr/>
        <a:lstStyle/>
        <a:p>
          <a:pPr>
            <a:lnSpc>
              <a:spcPct val="100000"/>
            </a:lnSpc>
            <a:buFont typeface="Arial" panose="020B0604020202020204" pitchFamily="34" charset="0"/>
            <a:buChar char="•"/>
          </a:pPr>
          <a:r>
            <a:rPr lang="en-US" sz="1600" dirty="0">
              <a:latin typeface="Museo Sans 500" panose="02000000000000000000" pitchFamily="2" charset="77"/>
            </a:rPr>
            <a:t>Social media handles used in the election.</a:t>
          </a:r>
        </a:p>
      </dgm:t>
    </dgm:pt>
    <dgm:pt modelId="{03331397-D7F4-9140-A054-2C179580FEE4}" type="parTrans" cxnId="{DAD30781-EA92-F049-8F80-BB7DF5BA8AD7}">
      <dgm:prSet/>
      <dgm:spPr/>
      <dgm:t>
        <a:bodyPr/>
        <a:lstStyle/>
        <a:p>
          <a:endParaRPr lang="en-US"/>
        </a:p>
      </dgm:t>
    </dgm:pt>
    <dgm:pt modelId="{1DE507E6-69AC-E345-840C-2A9238FBD934}" type="sibTrans" cxnId="{DAD30781-EA92-F049-8F80-BB7DF5BA8AD7}">
      <dgm:prSet/>
      <dgm:spPr/>
      <dgm:t>
        <a:bodyPr/>
        <a:lstStyle/>
        <a:p>
          <a:endParaRPr lang="en-US"/>
        </a:p>
      </dgm:t>
    </dgm:pt>
    <dgm:pt modelId="{34550C90-3A4C-4EC2-96C6-41CBD42C3ABF}" type="pres">
      <dgm:prSet presAssocID="{DE2C217A-8ADF-4537-B4CD-AF66BCECC9FD}" presName="root" presStyleCnt="0">
        <dgm:presLayoutVars>
          <dgm:dir/>
          <dgm:resizeHandles val="exact"/>
        </dgm:presLayoutVars>
      </dgm:prSet>
      <dgm:spPr/>
    </dgm:pt>
    <dgm:pt modelId="{CD2696A3-69FA-47F7-9035-84756AE93CE1}" type="pres">
      <dgm:prSet presAssocID="{F2C7CE34-349A-43CA-AE43-D50608E85BE1}" presName="compNode" presStyleCnt="0"/>
      <dgm:spPr/>
    </dgm:pt>
    <dgm:pt modelId="{3A041ACD-5C59-4FED-8E9C-F4715E383245}" type="pres">
      <dgm:prSet presAssocID="{F2C7CE34-349A-43CA-AE43-D50608E85BE1}" presName="iconRect" presStyleLbl="node1" presStyleIdx="0" presStyleCnt="2" custLinFactNeighborY="-6371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A1D8D404-2ED1-4EB0-8B61-C66A63D01F0D}" type="pres">
      <dgm:prSet presAssocID="{F2C7CE34-349A-43CA-AE43-D50608E85BE1}" presName="iconSpace" presStyleCnt="0"/>
      <dgm:spPr/>
    </dgm:pt>
    <dgm:pt modelId="{9C919AAF-06F9-4BF5-A3A2-46C18A611F7E}" type="pres">
      <dgm:prSet presAssocID="{F2C7CE34-349A-43CA-AE43-D50608E85BE1}" presName="parTx" presStyleLbl="revTx" presStyleIdx="0" presStyleCnt="4" custLinFactY="-74893" custLinFactNeighborX="-2115" custLinFactNeighborY="-100000">
        <dgm:presLayoutVars>
          <dgm:chMax val="0"/>
          <dgm:chPref val="0"/>
        </dgm:presLayoutVars>
      </dgm:prSet>
      <dgm:spPr/>
    </dgm:pt>
    <dgm:pt modelId="{804E339D-FC13-4A13-AC78-F632A3F91492}" type="pres">
      <dgm:prSet presAssocID="{F2C7CE34-349A-43CA-AE43-D50608E85BE1}" presName="txSpace" presStyleCnt="0"/>
      <dgm:spPr/>
    </dgm:pt>
    <dgm:pt modelId="{BD06A9AB-3348-4DFA-985B-57C36D1D5FC0}" type="pres">
      <dgm:prSet presAssocID="{F2C7CE34-349A-43CA-AE43-D50608E85BE1}" presName="desTx" presStyleLbl="revTx" presStyleIdx="1" presStyleCnt="4" custScaleX="104268" custLinFactY="-43500000" custLinFactNeighborY="-43552045">
        <dgm:presLayoutVars/>
      </dgm:prSet>
      <dgm:spPr/>
    </dgm:pt>
    <dgm:pt modelId="{18EE3EE7-B108-4A8F-8602-21CD38446084}" type="pres">
      <dgm:prSet presAssocID="{06770ABA-8B24-4E82-9972-6FDD0CE0F611}" presName="sibTrans" presStyleCnt="0"/>
      <dgm:spPr/>
    </dgm:pt>
    <dgm:pt modelId="{88395600-2D84-4E34-A18A-E555BCCE6539}" type="pres">
      <dgm:prSet presAssocID="{8487F850-A612-4AF6-8940-C58253EC950F}" presName="compNode" presStyleCnt="0"/>
      <dgm:spPr/>
    </dgm:pt>
    <dgm:pt modelId="{1E9F0CFC-EBAE-40DF-8674-B80C2548C400}" type="pres">
      <dgm:prSet presAssocID="{8487F850-A612-4AF6-8940-C58253EC950F}" presName="iconRect" presStyleLbl="node1" presStyleIdx="1" presStyleCnt="2" custLinFactNeighborY="-6371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nvelope"/>
        </a:ext>
      </dgm:extLst>
    </dgm:pt>
    <dgm:pt modelId="{1BF0C99C-6214-4FA8-9922-057687BBDF66}" type="pres">
      <dgm:prSet presAssocID="{8487F850-A612-4AF6-8940-C58253EC950F}" presName="iconSpace" presStyleCnt="0"/>
      <dgm:spPr/>
    </dgm:pt>
    <dgm:pt modelId="{CD602833-A407-4852-BB51-2FC8434625A2}" type="pres">
      <dgm:prSet presAssocID="{8487F850-A612-4AF6-8940-C58253EC950F}" presName="parTx" presStyleLbl="revTx" presStyleIdx="2" presStyleCnt="4" custLinFactY="-74893" custLinFactNeighborX="-2359" custLinFactNeighborY="-100000">
        <dgm:presLayoutVars>
          <dgm:chMax val="0"/>
          <dgm:chPref val="0"/>
        </dgm:presLayoutVars>
      </dgm:prSet>
      <dgm:spPr/>
    </dgm:pt>
    <dgm:pt modelId="{C6AB215E-9C36-45DA-82B8-5C7D1C03480F}" type="pres">
      <dgm:prSet presAssocID="{8487F850-A612-4AF6-8940-C58253EC950F}" presName="txSpace" presStyleCnt="0"/>
      <dgm:spPr/>
    </dgm:pt>
    <dgm:pt modelId="{10CED7A1-E318-4A64-82D8-2E804EF704C3}" type="pres">
      <dgm:prSet presAssocID="{8487F850-A612-4AF6-8940-C58253EC950F}" presName="desTx" presStyleLbl="revTx" presStyleIdx="3" presStyleCnt="4" custScaleX="104268" custScaleY="100057" custLinFactY="-43500000" custLinFactNeighborY="-43552002">
        <dgm:presLayoutVars/>
      </dgm:prSet>
      <dgm:spPr/>
    </dgm:pt>
  </dgm:ptLst>
  <dgm:cxnLst>
    <dgm:cxn modelId="{58DF4F08-07B2-48DF-86E5-39F80C117613}" srcId="{7B9D55D1-5E82-4DB5-BE05-BC339DE8BE32}" destId="{36445B39-F6A2-4721-8D6A-F90B0ABD4D0F}" srcOrd="1" destOrd="0" parTransId="{9288F4F0-8524-4634-9675-CB2DEAFF2B83}" sibTransId="{D1C45A4D-5B8F-4E67-8222-35C0C831E6D0}"/>
    <dgm:cxn modelId="{C494762A-F338-406F-AB7D-AECEC70F3845}" srcId="{DE2C217A-8ADF-4537-B4CD-AF66BCECC9FD}" destId="{8487F850-A612-4AF6-8940-C58253EC950F}" srcOrd="1" destOrd="0" parTransId="{1A8B4E79-F6C4-4AA5-882A-471CC689F8FB}" sibTransId="{16DC61A0-2DB8-463B-BE79-27A38831D42C}"/>
    <dgm:cxn modelId="{9F0A6035-99A1-4A48-8FC1-F90B6BEC4999}" srcId="{374D850A-CFC3-4A00-B039-659E82B32F8D}" destId="{884154A6-98AC-41E9-A228-4A00832AFEEC}" srcOrd="1" destOrd="0" parTransId="{01BD191A-3336-44AC-AF6B-84685735EC8C}" sibTransId="{4BB7CF75-0141-4059-92F6-DEB7CD6DB511}"/>
    <dgm:cxn modelId="{FAEAB43B-4DB6-40CA-8F1B-B6C7CF9D31B9}" type="presOf" srcId="{EEB907DD-C8C1-4C9D-BFD1-CEEEEFBA9FEB}" destId="{10CED7A1-E318-4A64-82D8-2E804EF704C3}" srcOrd="0" destOrd="1" presId="urn:microsoft.com/office/officeart/2018/5/layout/CenteredIconLabelDescriptionList"/>
    <dgm:cxn modelId="{23D7663E-852A-DD45-BFD3-CCA90D1303E3}" type="presOf" srcId="{5F890DFB-0AAC-A64C-9329-B017DCB94AF8}" destId="{10CED7A1-E318-4A64-82D8-2E804EF704C3}" srcOrd="0" destOrd="5" presId="urn:microsoft.com/office/officeart/2018/5/layout/CenteredIconLabelDescriptionList"/>
    <dgm:cxn modelId="{59F1D73F-8911-4ADF-9815-3A24658B45C0}" srcId="{8487F850-A612-4AF6-8940-C58253EC950F}" destId="{17BAC96F-D8FD-4794-9C12-19F4510E42FE}" srcOrd="0" destOrd="0" parTransId="{359CAFD9-BADA-4309-9FC7-FF74BA5A6951}" sibTransId="{FA970F5A-A835-4802-A376-00C1C831D8D8}"/>
    <dgm:cxn modelId="{46A64154-A3F0-479D-AC42-21B29FDCBF87}" srcId="{DE2C217A-8ADF-4537-B4CD-AF66BCECC9FD}" destId="{F2C7CE34-349A-43CA-AE43-D50608E85BE1}" srcOrd="0" destOrd="0" parTransId="{B5A7C3FD-2137-4233-90DB-48EFE4469FA8}" sibTransId="{06770ABA-8B24-4E82-9972-6FDD0CE0F611}"/>
    <dgm:cxn modelId="{F842BF62-142F-459E-850F-8CDCE0B3CFA1}" type="presOf" srcId="{36445B39-F6A2-4721-8D6A-F90B0ABD4D0F}" destId="{BD06A9AB-3348-4DFA-985B-57C36D1D5FC0}" srcOrd="0" destOrd="2" presId="urn:microsoft.com/office/officeart/2018/5/layout/CenteredIconLabelDescriptionList"/>
    <dgm:cxn modelId="{DBB16C69-9D39-482E-BAB2-E64A4836F6ED}" srcId="{374D850A-CFC3-4A00-B039-659E82B32F8D}" destId="{42463F39-8CD5-4098-BE81-A203FB7B784B}" srcOrd="0" destOrd="0" parTransId="{ECD99C90-CE7D-4D80-AFDF-5AC6A64AF124}" sibTransId="{E23CD28E-A994-4F38-96AE-0994F7A3C08C}"/>
    <dgm:cxn modelId="{DAD30781-EA92-F049-8F80-BB7DF5BA8AD7}" srcId="{8487F850-A612-4AF6-8940-C58253EC950F}" destId="{5F890DFB-0AAC-A64C-9329-B017DCB94AF8}" srcOrd="3" destOrd="0" parTransId="{03331397-D7F4-9140-A054-2C179580FEE4}" sibTransId="{1DE507E6-69AC-E345-840C-2A9238FBD934}"/>
    <dgm:cxn modelId="{47FCA591-A749-4940-B790-6D7B36997363}" type="presOf" srcId="{884154A6-98AC-41E9-A228-4A00832AFEEC}" destId="{10CED7A1-E318-4A64-82D8-2E804EF704C3}" srcOrd="0" destOrd="4" presId="urn:microsoft.com/office/officeart/2018/5/layout/CenteredIconLabelDescriptionList"/>
    <dgm:cxn modelId="{F22966A9-0259-4449-8D4E-84E506D97314}" srcId="{F2C7CE34-349A-43CA-AE43-D50608E85BE1}" destId="{7B9D55D1-5E82-4DB5-BE05-BC339DE8BE32}" srcOrd="0" destOrd="0" parTransId="{69C7E494-03CE-4FBD-8EC7-BBE5787C8761}" sibTransId="{ED27B618-D3D3-4A06-9BE5-4B3739915119}"/>
    <dgm:cxn modelId="{D88F9FAF-E3DD-439A-AEF1-19528AA9C79C}" srcId="{7B9D55D1-5E82-4DB5-BE05-BC339DE8BE32}" destId="{370166F6-878E-4F2B-9478-8C25AE897E3A}" srcOrd="0" destOrd="0" parTransId="{B6E2CCBA-790B-4BAD-9215-6495E7CEDF31}" sibTransId="{BA4C6143-1361-4BD1-A688-95B998D26F7A}"/>
    <dgm:cxn modelId="{C33AB5AF-A764-459F-8D61-8B2185512A21}" type="presOf" srcId="{DE2C217A-8ADF-4537-B4CD-AF66BCECC9FD}" destId="{34550C90-3A4C-4EC2-96C6-41CBD42C3ABF}" srcOrd="0" destOrd="0" presId="urn:microsoft.com/office/officeart/2018/5/layout/CenteredIconLabelDescriptionList"/>
    <dgm:cxn modelId="{1BA00FB0-4FE4-4FDB-9204-2B5C6A4575D3}" type="presOf" srcId="{8487F850-A612-4AF6-8940-C58253EC950F}" destId="{CD602833-A407-4852-BB51-2FC8434625A2}" srcOrd="0" destOrd="0" presId="urn:microsoft.com/office/officeart/2018/5/layout/CenteredIconLabelDescriptionList"/>
    <dgm:cxn modelId="{1E5382B6-C0FD-437D-8357-9D2DE43390D2}" type="presOf" srcId="{F2C7CE34-349A-43CA-AE43-D50608E85BE1}" destId="{9C919AAF-06F9-4BF5-A3A2-46C18A611F7E}" srcOrd="0" destOrd="0" presId="urn:microsoft.com/office/officeart/2018/5/layout/CenteredIconLabelDescriptionList"/>
    <dgm:cxn modelId="{414B30CF-747B-4FDD-8392-2195E28EBCD9}" srcId="{8487F850-A612-4AF6-8940-C58253EC950F}" destId="{EEB907DD-C8C1-4C9D-BFD1-CEEEEFBA9FEB}" srcOrd="1" destOrd="0" parTransId="{96564962-3590-4AE1-A0F2-96B14B38F2B9}" sibTransId="{F051B8E5-1A1B-417D-9188-8E3F27574D84}"/>
    <dgm:cxn modelId="{A130C1D8-BE46-4BE6-A16C-187F3B016B45}" type="presOf" srcId="{7B9D55D1-5E82-4DB5-BE05-BC339DE8BE32}" destId="{BD06A9AB-3348-4DFA-985B-57C36D1D5FC0}" srcOrd="0" destOrd="0" presId="urn:microsoft.com/office/officeart/2018/5/layout/CenteredIconLabelDescriptionList"/>
    <dgm:cxn modelId="{A6C4D9E7-F7B3-4A4D-85A9-1D26CA0B19ED}" type="presOf" srcId="{42463F39-8CD5-4098-BE81-A203FB7B784B}" destId="{10CED7A1-E318-4A64-82D8-2E804EF704C3}" srcOrd="0" destOrd="3" presId="urn:microsoft.com/office/officeart/2018/5/layout/CenteredIconLabelDescriptionList"/>
    <dgm:cxn modelId="{E83D0FEB-FAF6-4120-976D-4626B57072C5}" type="presOf" srcId="{374D850A-CFC3-4A00-B039-659E82B32F8D}" destId="{10CED7A1-E318-4A64-82D8-2E804EF704C3}" srcOrd="0" destOrd="2" presId="urn:microsoft.com/office/officeart/2018/5/layout/CenteredIconLabelDescriptionList"/>
    <dgm:cxn modelId="{651FE3EC-EBB8-4822-AEF0-5C18D4581127}" type="presOf" srcId="{370166F6-878E-4F2B-9478-8C25AE897E3A}" destId="{BD06A9AB-3348-4DFA-985B-57C36D1D5FC0}" srcOrd="0" destOrd="1" presId="urn:microsoft.com/office/officeart/2018/5/layout/CenteredIconLabelDescriptionList"/>
    <dgm:cxn modelId="{21FF68ED-A2F5-4935-9622-66DE25B61E26}" srcId="{8487F850-A612-4AF6-8940-C58253EC950F}" destId="{374D850A-CFC3-4A00-B039-659E82B32F8D}" srcOrd="2" destOrd="0" parTransId="{96CFA5DB-D32A-49D1-BBC2-F7B74B47BFCD}" sibTransId="{4A7BC102-CA8E-4B73-B328-7EE60E9100F4}"/>
    <dgm:cxn modelId="{765123F7-6C3F-401D-91D9-82B97838D4A6}" type="presOf" srcId="{17BAC96F-D8FD-4794-9C12-19F4510E42FE}" destId="{10CED7A1-E318-4A64-82D8-2E804EF704C3}" srcOrd="0" destOrd="0" presId="urn:microsoft.com/office/officeart/2018/5/layout/CenteredIconLabelDescriptionList"/>
    <dgm:cxn modelId="{8F53DD9F-00F5-4AB7-BE53-554A9547A0F6}" type="presParOf" srcId="{34550C90-3A4C-4EC2-96C6-41CBD42C3ABF}" destId="{CD2696A3-69FA-47F7-9035-84756AE93CE1}" srcOrd="0" destOrd="0" presId="urn:microsoft.com/office/officeart/2018/5/layout/CenteredIconLabelDescriptionList"/>
    <dgm:cxn modelId="{C6DCEF2B-F4EB-4D14-8B89-F53A17EE83AB}" type="presParOf" srcId="{CD2696A3-69FA-47F7-9035-84756AE93CE1}" destId="{3A041ACD-5C59-4FED-8E9C-F4715E383245}" srcOrd="0" destOrd="0" presId="urn:microsoft.com/office/officeart/2018/5/layout/CenteredIconLabelDescriptionList"/>
    <dgm:cxn modelId="{32EBCF3D-54BE-40B6-814E-32CC21AAE88F}" type="presParOf" srcId="{CD2696A3-69FA-47F7-9035-84756AE93CE1}" destId="{A1D8D404-2ED1-4EB0-8B61-C66A63D01F0D}" srcOrd="1" destOrd="0" presId="urn:microsoft.com/office/officeart/2018/5/layout/CenteredIconLabelDescriptionList"/>
    <dgm:cxn modelId="{F71F4DB6-06BD-4F49-AA11-794C3DB9DA06}" type="presParOf" srcId="{CD2696A3-69FA-47F7-9035-84756AE93CE1}" destId="{9C919AAF-06F9-4BF5-A3A2-46C18A611F7E}" srcOrd="2" destOrd="0" presId="urn:microsoft.com/office/officeart/2018/5/layout/CenteredIconLabelDescriptionList"/>
    <dgm:cxn modelId="{803E82C7-E2DC-4A0B-8353-F3067D810940}" type="presParOf" srcId="{CD2696A3-69FA-47F7-9035-84756AE93CE1}" destId="{804E339D-FC13-4A13-AC78-F632A3F91492}" srcOrd="3" destOrd="0" presId="urn:microsoft.com/office/officeart/2018/5/layout/CenteredIconLabelDescriptionList"/>
    <dgm:cxn modelId="{0AD81141-CBDF-4E2E-ACDE-35F68EEAD602}" type="presParOf" srcId="{CD2696A3-69FA-47F7-9035-84756AE93CE1}" destId="{BD06A9AB-3348-4DFA-985B-57C36D1D5FC0}" srcOrd="4" destOrd="0" presId="urn:microsoft.com/office/officeart/2018/5/layout/CenteredIconLabelDescriptionList"/>
    <dgm:cxn modelId="{B427DD33-2EC9-4289-8FDF-2DFC5B3FFD47}" type="presParOf" srcId="{34550C90-3A4C-4EC2-96C6-41CBD42C3ABF}" destId="{18EE3EE7-B108-4A8F-8602-21CD38446084}" srcOrd="1" destOrd="0" presId="urn:microsoft.com/office/officeart/2018/5/layout/CenteredIconLabelDescriptionList"/>
    <dgm:cxn modelId="{AD15753B-D715-4D37-BAF0-CE514408CB2D}" type="presParOf" srcId="{34550C90-3A4C-4EC2-96C6-41CBD42C3ABF}" destId="{88395600-2D84-4E34-A18A-E555BCCE6539}" srcOrd="2" destOrd="0" presId="urn:microsoft.com/office/officeart/2018/5/layout/CenteredIconLabelDescriptionList"/>
    <dgm:cxn modelId="{B945D25D-5051-452B-A9CD-5F81A454B37A}" type="presParOf" srcId="{88395600-2D84-4E34-A18A-E555BCCE6539}" destId="{1E9F0CFC-EBAE-40DF-8674-B80C2548C400}" srcOrd="0" destOrd="0" presId="urn:microsoft.com/office/officeart/2018/5/layout/CenteredIconLabelDescriptionList"/>
    <dgm:cxn modelId="{488BBB63-FE22-476C-AB0A-1B601BE0ECD3}" type="presParOf" srcId="{88395600-2D84-4E34-A18A-E555BCCE6539}" destId="{1BF0C99C-6214-4FA8-9922-057687BBDF66}" srcOrd="1" destOrd="0" presId="urn:microsoft.com/office/officeart/2018/5/layout/CenteredIconLabelDescriptionList"/>
    <dgm:cxn modelId="{2082876B-DCAF-44FB-96A4-E4078D7BE5F3}" type="presParOf" srcId="{88395600-2D84-4E34-A18A-E555BCCE6539}" destId="{CD602833-A407-4852-BB51-2FC8434625A2}" srcOrd="2" destOrd="0" presId="urn:microsoft.com/office/officeart/2018/5/layout/CenteredIconLabelDescriptionList"/>
    <dgm:cxn modelId="{B0743471-40B8-439B-B6DF-AF302597C131}" type="presParOf" srcId="{88395600-2D84-4E34-A18A-E555BCCE6539}" destId="{C6AB215E-9C36-45DA-82B8-5C7D1C03480F}" srcOrd="3" destOrd="0" presId="urn:microsoft.com/office/officeart/2018/5/layout/CenteredIconLabelDescriptionList"/>
    <dgm:cxn modelId="{3BAAC64B-649D-46E2-92E5-7E89839C35A9}" type="presParOf" srcId="{88395600-2D84-4E34-A18A-E555BCCE6539}" destId="{10CED7A1-E318-4A64-82D8-2E804EF704C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CA9D43-8FFD-408A-B56D-9A1496445B2B}" type="doc">
      <dgm:prSet loTypeId="urn:microsoft.com/office/officeart/2005/8/layout/hierarchy1" loCatId="hierarchy" qsTypeId="urn:microsoft.com/office/officeart/2005/8/quickstyle/simple1" qsCatId="simple" csTypeId="urn:microsoft.com/office/officeart/2005/8/colors/accent6_5" csCatId="accent6" phldr="1"/>
      <dgm:spPr/>
      <dgm:t>
        <a:bodyPr/>
        <a:lstStyle/>
        <a:p>
          <a:endParaRPr lang="en-US"/>
        </a:p>
      </dgm:t>
    </dgm:pt>
    <dgm:pt modelId="{553D47EA-7444-4AD1-8C4D-A7CDA7285740}">
      <dgm:prSet/>
      <dgm:spPr/>
      <dgm:t>
        <a:bodyPr/>
        <a:lstStyle/>
        <a:p>
          <a:r>
            <a:rPr lang="en-US" dirty="0">
              <a:latin typeface="Museo Sans 500" panose="02000000000000000000" pitchFamily="2" charset="77"/>
            </a:rPr>
            <a:t>After the deadline for submissions is over, the Elections Officer should go over them to ensure validity (e.g., that the candidate is a member of the Society, that they belong in the group they are seeking to represent, etc.). Candidates who do not meet the criteria should be contacted by the EO to explain the situation and avoid frustration.</a:t>
          </a:r>
        </a:p>
      </dgm:t>
    </dgm:pt>
    <dgm:pt modelId="{B65716D4-6A1A-4EAE-8F9C-66002B1923B7}" type="parTrans" cxnId="{F8325035-5801-4FB6-BA37-4843B08B5D02}">
      <dgm:prSet/>
      <dgm:spPr/>
      <dgm:t>
        <a:bodyPr/>
        <a:lstStyle/>
        <a:p>
          <a:endParaRPr lang="en-US"/>
        </a:p>
      </dgm:t>
    </dgm:pt>
    <dgm:pt modelId="{5886C0FC-026A-41A8-866B-1A1BB0849F43}" type="sibTrans" cxnId="{F8325035-5801-4FB6-BA37-4843B08B5D02}">
      <dgm:prSet/>
      <dgm:spPr/>
      <dgm:t>
        <a:bodyPr/>
        <a:lstStyle/>
        <a:p>
          <a:endParaRPr lang="en-US"/>
        </a:p>
      </dgm:t>
    </dgm:pt>
    <dgm:pt modelId="{A8E3ECE7-4685-4847-B7C6-6409A91D0A6D}">
      <dgm:prSet/>
      <dgm:spPr/>
      <dgm:t>
        <a:bodyPr/>
        <a:lstStyle/>
        <a:p>
          <a:r>
            <a:rPr lang="en-US" dirty="0">
              <a:latin typeface="Museo Sans 500" panose="02000000000000000000" pitchFamily="2" charset="77"/>
            </a:rPr>
            <a:t>Once decided, nominees should be contacted as confirmation they are officially running in the elections, to ensure that they receive any necessary training, and that they know and understand election rules. This is crucial to avoid infractions.</a:t>
          </a:r>
        </a:p>
      </dgm:t>
    </dgm:pt>
    <dgm:pt modelId="{DEC04482-7A8A-4778-A596-9339CF85871B}" type="parTrans" cxnId="{B33AF71E-6B99-4B3A-8CCA-826455C6DEA4}">
      <dgm:prSet/>
      <dgm:spPr/>
      <dgm:t>
        <a:bodyPr/>
        <a:lstStyle/>
        <a:p>
          <a:endParaRPr lang="en-US"/>
        </a:p>
      </dgm:t>
    </dgm:pt>
    <dgm:pt modelId="{3EBEE43E-2266-4A14-AD20-9575983D6872}" type="sibTrans" cxnId="{B33AF71E-6B99-4B3A-8CCA-826455C6DEA4}">
      <dgm:prSet/>
      <dgm:spPr/>
      <dgm:t>
        <a:bodyPr/>
        <a:lstStyle/>
        <a:p>
          <a:endParaRPr lang="en-US"/>
        </a:p>
      </dgm:t>
    </dgm:pt>
    <dgm:pt modelId="{BAD9C268-8F8D-6A44-B9F6-C33CA98DE5F3}" type="pres">
      <dgm:prSet presAssocID="{67CA9D43-8FFD-408A-B56D-9A1496445B2B}" presName="hierChild1" presStyleCnt="0">
        <dgm:presLayoutVars>
          <dgm:chPref val="1"/>
          <dgm:dir/>
          <dgm:animOne val="branch"/>
          <dgm:animLvl val="lvl"/>
          <dgm:resizeHandles/>
        </dgm:presLayoutVars>
      </dgm:prSet>
      <dgm:spPr/>
    </dgm:pt>
    <dgm:pt modelId="{69CB41B6-7AF7-0D4F-8EB8-BFE4484EC7CB}" type="pres">
      <dgm:prSet presAssocID="{553D47EA-7444-4AD1-8C4D-A7CDA7285740}" presName="hierRoot1" presStyleCnt="0"/>
      <dgm:spPr/>
    </dgm:pt>
    <dgm:pt modelId="{033B89BD-16CE-2B48-85E6-62C61AAF0199}" type="pres">
      <dgm:prSet presAssocID="{553D47EA-7444-4AD1-8C4D-A7CDA7285740}" presName="composite" presStyleCnt="0"/>
      <dgm:spPr/>
    </dgm:pt>
    <dgm:pt modelId="{2DF137F6-5A58-AF47-AC78-621839F20816}" type="pres">
      <dgm:prSet presAssocID="{553D47EA-7444-4AD1-8C4D-A7CDA7285740}" presName="background" presStyleLbl="node0" presStyleIdx="0" presStyleCnt="2"/>
      <dgm:spPr/>
    </dgm:pt>
    <dgm:pt modelId="{8A2658E2-9208-C744-9B2F-60063E107C9C}" type="pres">
      <dgm:prSet presAssocID="{553D47EA-7444-4AD1-8C4D-A7CDA7285740}" presName="text" presStyleLbl="fgAcc0" presStyleIdx="0" presStyleCnt="2">
        <dgm:presLayoutVars>
          <dgm:chPref val="3"/>
        </dgm:presLayoutVars>
      </dgm:prSet>
      <dgm:spPr/>
    </dgm:pt>
    <dgm:pt modelId="{33EE1FEC-5338-4B4B-A202-EA758C7B8ECB}" type="pres">
      <dgm:prSet presAssocID="{553D47EA-7444-4AD1-8C4D-A7CDA7285740}" presName="hierChild2" presStyleCnt="0"/>
      <dgm:spPr/>
    </dgm:pt>
    <dgm:pt modelId="{83C093A3-6661-DF4D-BAFE-E1E5BAAA4CEC}" type="pres">
      <dgm:prSet presAssocID="{A8E3ECE7-4685-4847-B7C6-6409A91D0A6D}" presName="hierRoot1" presStyleCnt="0"/>
      <dgm:spPr/>
    </dgm:pt>
    <dgm:pt modelId="{EA9B09C8-5CE8-D848-9C95-6281B0D9D525}" type="pres">
      <dgm:prSet presAssocID="{A8E3ECE7-4685-4847-B7C6-6409A91D0A6D}" presName="composite" presStyleCnt="0"/>
      <dgm:spPr/>
    </dgm:pt>
    <dgm:pt modelId="{0D77FD4F-35B0-D943-8736-2E6117EBC1CC}" type="pres">
      <dgm:prSet presAssocID="{A8E3ECE7-4685-4847-B7C6-6409A91D0A6D}" presName="background" presStyleLbl="node0" presStyleIdx="1" presStyleCnt="2"/>
      <dgm:spPr/>
    </dgm:pt>
    <dgm:pt modelId="{65A7DD1D-446B-D348-893F-3CBA0C77E322}" type="pres">
      <dgm:prSet presAssocID="{A8E3ECE7-4685-4847-B7C6-6409A91D0A6D}" presName="text" presStyleLbl="fgAcc0" presStyleIdx="1" presStyleCnt="2">
        <dgm:presLayoutVars>
          <dgm:chPref val="3"/>
        </dgm:presLayoutVars>
      </dgm:prSet>
      <dgm:spPr/>
    </dgm:pt>
    <dgm:pt modelId="{FE56665E-1506-934F-A48C-A7AB9FE5C96A}" type="pres">
      <dgm:prSet presAssocID="{A8E3ECE7-4685-4847-B7C6-6409A91D0A6D}" presName="hierChild2" presStyleCnt="0"/>
      <dgm:spPr/>
    </dgm:pt>
  </dgm:ptLst>
  <dgm:cxnLst>
    <dgm:cxn modelId="{B33AF71E-6B99-4B3A-8CCA-826455C6DEA4}" srcId="{67CA9D43-8FFD-408A-B56D-9A1496445B2B}" destId="{A8E3ECE7-4685-4847-B7C6-6409A91D0A6D}" srcOrd="1" destOrd="0" parTransId="{DEC04482-7A8A-4778-A596-9339CF85871B}" sibTransId="{3EBEE43E-2266-4A14-AD20-9575983D6872}"/>
    <dgm:cxn modelId="{1CA44432-494E-F941-AD83-A5CA69103796}" type="presOf" srcId="{A8E3ECE7-4685-4847-B7C6-6409A91D0A6D}" destId="{65A7DD1D-446B-D348-893F-3CBA0C77E322}" srcOrd="0" destOrd="0" presId="urn:microsoft.com/office/officeart/2005/8/layout/hierarchy1"/>
    <dgm:cxn modelId="{F8325035-5801-4FB6-BA37-4843B08B5D02}" srcId="{67CA9D43-8FFD-408A-B56D-9A1496445B2B}" destId="{553D47EA-7444-4AD1-8C4D-A7CDA7285740}" srcOrd="0" destOrd="0" parTransId="{B65716D4-6A1A-4EAE-8F9C-66002B1923B7}" sibTransId="{5886C0FC-026A-41A8-866B-1A1BB0849F43}"/>
    <dgm:cxn modelId="{128F1F74-83D2-4741-8072-7B793696FAD2}" type="presOf" srcId="{553D47EA-7444-4AD1-8C4D-A7CDA7285740}" destId="{8A2658E2-9208-C744-9B2F-60063E107C9C}" srcOrd="0" destOrd="0" presId="urn:microsoft.com/office/officeart/2005/8/layout/hierarchy1"/>
    <dgm:cxn modelId="{0CDDF4DC-BFAE-D746-A096-6E32A6178079}" type="presOf" srcId="{67CA9D43-8FFD-408A-B56D-9A1496445B2B}" destId="{BAD9C268-8F8D-6A44-B9F6-C33CA98DE5F3}" srcOrd="0" destOrd="0" presId="urn:microsoft.com/office/officeart/2005/8/layout/hierarchy1"/>
    <dgm:cxn modelId="{B54EFB98-7D60-5A4D-9CFE-241262B50E64}" type="presParOf" srcId="{BAD9C268-8F8D-6A44-B9F6-C33CA98DE5F3}" destId="{69CB41B6-7AF7-0D4F-8EB8-BFE4484EC7CB}" srcOrd="0" destOrd="0" presId="urn:microsoft.com/office/officeart/2005/8/layout/hierarchy1"/>
    <dgm:cxn modelId="{F15ED929-D2BF-BD41-BEC7-8B3387E0CE41}" type="presParOf" srcId="{69CB41B6-7AF7-0D4F-8EB8-BFE4484EC7CB}" destId="{033B89BD-16CE-2B48-85E6-62C61AAF0199}" srcOrd="0" destOrd="0" presId="urn:microsoft.com/office/officeart/2005/8/layout/hierarchy1"/>
    <dgm:cxn modelId="{4DF5F5FC-40E1-6B41-8EA2-9995BD977C94}" type="presParOf" srcId="{033B89BD-16CE-2B48-85E6-62C61AAF0199}" destId="{2DF137F6-5A58-AF47-AC78-621839F20816}" srcOrd="0" destOrd="0" presId="urn:microsoft.com/office/officeart/2005/8/layout/hierarchy1"/>
    <dgm:cxn modelId="{6F7A18A9-18EE-954D-8FB8-C3A8497E593B}" type="presParOf" srcId="{033B89BD-16CE-2B48-85E6-62C61AAF0199}" destId="{8A2658E2-9208-C744-9B2F-60063E107C9C}" srcOrd="1" destOrd="0" presId="urn:microsoft.com/office/officeart/2005/8/layout/hierarchy1"/>
    <dgm:cxn modelId="{35991165-67EA-7E44-B437-F03A52AB1BD3}" type="presParOf" srcId="{69CB41B6-7AF7-0D4F-8EB8-BFE4484EC7CB}" destId="{33EE1FEC-5338-4B4B-A202-EA758C7B8ECB}" srcOrd="1" destOrd="0" presId="urn:microsoft.com/office/officeart/2005/8/layout/hierarchy1"/>
    <dgm:cxn modelId="{1CE2470E-A29B-234A-A1DE-81125399D857}" type="presParOf" srcId="{BAD9C268-8F8D-6A44-B9F6-C33CA98DE5F3}" destId="{83C093A3-6661-DF4D-BAFE-E1E5BAAA4CEC}" srcOrd="1" destOrd="0" presId="urn:microsoft.com/office/officeart/2005/8/layout/hierarchy1"/>
    <dgm:cxn modelId="{3E6A9163-57AA-404B-8141-59AA4193637D}" type="presParOf" srcId="{83C093A3-6661-DF4D-BAFE-E1E5BAAA4CEC}" destId="{EA9B09C8-5CE8-D848-9C95-6281B0D9D525}" srcOrd="0" destOrd="0" presId="urn:microsoft.com/office/officeart/2005/8/layout/hierarchy1"/>
    <dgm:cxn modelId="{44E0C519-68FB-6A4D-8A52-9A3824BAC81E}" type="presParOf" srcId="{EA9B09C8-5CE8-D848-9C95-6281B0D9D525}" destId="{0D77FD4F-35B0-D943-8736-2E6117EBC1CC}" srcOrd="0" destOrd="0" presId="urn:microsoft.com/office/officeart/2005/8/layout/hierarchy1"/>
    <dgm:cxn modelId="{4A97F17A-DC82-0C4E-AF21-F0EFF1B340EA}" type="presParOf" srcId="{EA9B09C8-5CE8-D848-9C95-6281B0D9D525}" destId="{65A7DD1D-446B-D348-893F-3CBA0C77E322}" srcOrd="1" destOrd="0" presId="urn:microsoft.com/office/officeart/2005/8/layout/hierarchy1"/>
    <dgm:cxn modelId="{E7C07CE5-A598-FF4C-A5B0-54BCAD8441FD}" type="presParOf" srcId="{83C093A3-6661-DF4D-BAFE-E1E5BAAA4CEC}" destId="{FE56665E-1506-934F-A48C-A7AB9FE5C96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DCFED3-B628-4E7F-91E3-6EDFB91247DD}"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E76A6DA6-7B09-47B3-9177-07F723942842}">
      <dgm:prSet custT="1"/>
      <dgm:spPr/>
      <dgm:t>
        <a:bodyPr/>
        <a:lstStyle/>
        <a:p>
          <a:pPr>
            <a:lnSpc>
              <a:spcPct val="100000"/>
            </a:lnSpc>
          </a:pPr>
          <a:r>
            <a:rPr lang="en-US" sz="1500" dirty="0">
              <a:latin typeface="Museo Sans 500" panose="02000000000000000000" pitchFamily="2" charset="77"/>
            </a:rPr>
            <a:t>Personal candidate social media profiles should be monitored by the EO on a regular basis to ensure election rules are being followed.</a:t>
          </a:r>
        </a:p>
      </dgm:t>
    </dgm:pt>
    <dgm:pt modelId="{2844FBB3-2F31-48CE-958E-37AC4D4A7398}" type="parTrans" cxnId="{A124D367-5A02-43A3-AD92-921D4C09C1A7}">
      <dgm:prSet/>
      <dgm:spPr/>
      <dgm:t>
        <a:bodyPr/>
        <a:lstStyle/>
        <a:p>
          <a:endParaRPr lang="en-US"/>
        </a:p>
      </dgm:t>
    </dgm:pt>
    <dgm:pt modelId="{EDBFFB6A-BBC3-4EC6-828F-8ED4EF2EA6B9}" type="sibTrans" cxnId="{A124D367-5A02-43A3-AD92-921D4C09C1A7}">
      <dgm:prSet/>
      <dgm:spPr/>
      <dgm:t>
        <a:bodyPr/>
        <a:lstStyle/>
        <a:p>
          <a:pPr>
            <a:lnSpc>
              <a:spcPct val="100000"/>
            </a:lnSpc>
          </a:pPr>
          <a:endParaRPr lang="en-US"/>
        </a:p>
      </dgm:t>
    </dgm:pt>
    <dgm:pt modelId="{6A476BD9-CA1C-47DA-B97B-DDB78DD66F36}">
      <dgm:prSet custT="1"/>
      <dgm:spPr/>
      <dgm:t>
        <a:bodyPr/>
        <a:lstStyle/>
        <a:p>
          <a:pPr>
            <a:lnSpc>
              <a:spcPct val="100000"/>
            </a:lnSpc>
          </a:pPr>
          <a:r>
            <a:rPr lang="en-US" sz="1500" dirty="0">
              <a:latin typeface="Museo Sans 500" panose="02000000000000000000" pitchFamily="2" charset="77"/>
            </a:rPr>
            <a:t>Complaints should be dealt with in a timely manner to avoid frustration.</a:t>
          </a:r>
        </a:p>
      </dgm:t>
    </dgm:pt>
    <dgm:pt modelId="{75A1CE42-A25D-4644-965C-D8772712787B}" type="parTrans" cxnId="{F9B0E3A1-F751-43FD-B0E0-54DD282BB950}">
      <dgm:prSet/>
      <dgm:spPr/>
      <dgm:t>
        <a:bodyPr/>
        <a:lstStyle/>
        <a:p>
          <a:endParaRPr lang="en-US"/>
        </a:p>
      </dgm:t>
    </dgm:pt>
    <dgm:pt modelId="{C164C161-4409-42D2-A202-2C241589B718}" type="sibTrans" cxnId="{F9B0E3A1-F751-43FD-B0E0-54DD282BB950}">
      <dgm:prSet/>
      <dgm:spPr/>
      <dgm:t>
        <a:bodyPr/>
        <a:lstStyle/>
        <a:p>
          <a:pPr>
            <a:lnSpc>
              <a:spcPct val="100000"/>
            </a:lnSpc>
          </a:pPr>
          <a:endParaRPr lang="en-US"/>
        </a:p>
      </dgm:t>
    </dgm:pt>
    <dgm:pt modelId="{495950B6-A127-4FFE-9AB4-1BF2A90C312F}">
      <dgm:prSet custT="1"/>
      <dgm:spPr/>
      <dgm:t>
        <a:bodyPr/>
        <a:lstStyle/>
        <a:p>
          <a:pPr>
            <a:lnSpc>
              <a:spcPct val="100000"/>
            </a:lnSpc>
          </a:pPr>
          <a:r>
            <a:rPr lang="en-US" sz="1500" dirty="0">
              <a:latin typeface="Museo Sans 500" panose="02000000000000000000" pitchFamily="2" charset="77"/>
            </a:rPr>
            <a:t>If applicable (aka for Levy Societies and General Interest Societies with no membership limitations), Societies can tag the DSU on socials (@</a:t>
          </a:r>
          <a:r>
            <a:rPr lang="en-US" sz="1500" dirty="0" err="1">
              <a:latin typeface="Museo Sans 500" panose="02000000000000000000" pitchFamily="2" charset="77"/>
            </a:rPr>
            <a:t>dalstudentunion</a:t>
          </a:r>
          <a:r>
            <a:rPr lang="en-US" sz="1500" dirty="0">
              <a:latin typeface="Museo Sans 500" panose="02000000000000000000" pitchFamily="2" charset="77"/>
            </a:rPr>
            <a:t> on IG) to have posts shared.</a:t>
          </a:r>
        </a:p>
      </dgm:t>
    </dgm:pt>
    <dgm:pt modelId="{4F7CD8A4-5FA6-4B5D-A978-BCDC1A643A0B}" type="parTrans" cxnId="{CD6E6060-FABD-46EF-A9BA-E8A9BC44B5F2}">
      <dgm:prSet/>
      <dgm:spPr/>
      <dgm:t>
        <a:bodyPr/>
        <a:lstStyle/>
        <a:p>
          <a:endParaRPr lang="en-US"/>
        </a:p>
      </dgm:t>
    </dgm:pt>
    <dgm:pt modelId="{80A65F7C-1EF7-4558-ACE3-3394ACEB1413}" type="sibTrans" cxnId="{CD6E6060-FABD-46EF-A9BA-E8A9BC44B5F2}">
      <dgm:prSet/>
      <dgm:spPr/>
      <dgm:t>
        <a:bodyPr/>
        <a:lstStyle/>
        <a:p>
          <a:endParaRPr lang="en-US"/>
        </a:p>
      </dgm:t>
    </dgm:pt>
    <dgm:pt modelId="{312F4AE0-5338-4067-A671-BC0D04019A83}" type="pres">
      <dgm:prSet presAssocID="{2BDCFED3-B628-4E7F-91E3-6EDFB91247DD}" presName="root" presStyleCnt="0">
        <dgm:presLayoutVars>
          <dgm:dir/>
          <dgm:resizeHandles val="exact"/>
        </dgm:presLayoutVars>
      </dgm:prSet>
      <dgm:spPr/>
    </dgm:pt>
    <dgm:pt modelId="{7F9FD508-8291-4914-B9B2-1E6B39F26199}" type="pres">
      <dgm:prSet presAssocID="{2BDCFED3-B628-4E7F-91E3-6EDFB91247DD}" presName="container" presStyleCnt="0">
        <dgm:presLayoutVars>
          <dgm:dir/>
          <dgm:resizeHandles val="exact"/>
        </dgm:presLayoutVars>
      </dgm:prSet>
      <dgm:spPr/>
    </dgm:pt>
    <dgm:pt modelId="{7381D73E-0194-4F8B-84D6-44A9A4C7CE01}" type="pres">
      <dgm:prSet presAssocID="{E76A6DA6-7B09-47B3-9177-07F723942842}" presName="compNode" presStyleCnt="0"/>
      <dgm:spPr/>
    </dgm:pt>
    <dgm:pt modelId="{CFA4E64B-4810-452B-96AF-D93FFEB48823}" type="pres">
      <dgm:prSet presAssocID="{E76A6DA6-7B09-47B3-9177-07F723942842}" presName="iconBgRect" presStyleLbl="bgShp" presStyleIdx="0" presStyleCnt="3"/>
      <dgm:spPr/>
    </dgm:pt>
    <dgm:pt modelId="{4ABFCDD8-72FA-4942-A9F8-926DDDA73579}" type="pres">
      <dgm:prSet presAssocID="{E76A6DA6-7B09-47B3-9177-07F7239428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D9C7E263-7F0A-4B5D-808F-C69DF4B611A8}" type="pres">
      <dgm:prSet presAssocID="{E76A6DA6-7B09-47B3-9177-07F723942842}" presName="spaceRect" presStyleCnt="0"/>
      <dgm:spPr/>
    </dgm:pt>
    <dgm:pt modelId="{EF7BB2E6-8617-4E7E-B248-108CE5CB3156}" type="pres">
      <dgm:prSet presAssocID="{E76A6DA6-7B09-47B3-9177-07F723942842}" presName="textRect" presStyleLbl="revTx" presStyleIdx="0" presStyleCnt="3">
        <dgm:presLayoutVars>
          <dgm:chMax val="1"/>
          <dgm:chPref val="1"/>
        </dgm:presLayoutVars>
      </dgm:prSet>
      <dgm:spPr/>
    </dgm:pt>
    <dgm:pt modelId="{52AE17B4-B906-4E98-A159-8401DA21182C}" type="pres">
      <dgm:prSet presAssocID="{EDBFFB6A-BBC3-4EC6-828F-8ED4EF2EA6B9}" presName="sibTrans" presStyleLbl="sibTrans2D1" presStyleIdx="0" presStyleCnt="0"/>
      <dgm:spPr/>
    </dgm:pt>
    <dgm:pt modelId="{AF421756-EA58-495D-AF54-AB2C408827D7}" type="pres">
      <dgm:prSet presAssocID="{6A476BD9-CA1C-47DA-B97B-DDB78DD66F36}" presName="compNode" presStyleCnt="0"/>
      <dgm:spPr/>
    </dgm:pt>
    <dgm:pt modelId="{6CBB9AF4-E156-4BFA-8D43-D9975CF8A2F3}" type="pres">
      <dgm:prSet presAssocID="{6A476BD9-CA1C-47DA-B97B-DDB78DD66F36}" presName="iconBgRect" presStyleLbl="bgShp" presStyleIdx="1" presStyleCnt="3"/>
      <dgm:spPr/>
    </dgm:pt>
    <dgm:pt modelId="{E70653F7-7C23-408C-9E35-DA96C10F53C2}" type="pres">
      <dgm:prSet presAssocID="{6A476BD9-CA1C-47DA-B97B-DDB78DD66F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101B27C5-D85B-4A52-A258-C61A4F1036A3}" type="pres">
      <dgm:prSet presAssocID="{6A476BD9-CA1C-47DA-B97B-DDB78DD66F36}" presName="spaceRect" presStyleCnt="0"/>
      <dgm:spPr/>
    </dgm:pt>
    <dgm:pt modelId="{AB3E0A57-25AF-4D90-BCBF-C7EDBAB443E9}" type="pres">
      <dgm:prSet presAssocID="{6A476BD9-CA1C-47DA-B97B-DDB78DD66F36}" presName="textRect" presStyleLbl="revTx" presStyleIdx="1" presStyleCnt="3">
        <dgm:presLayoutVars>
          <dgm:chMax val="1"/>
          <dgm:chPref val="1"/>
        </dgm:presLayoutVars>
      </dgm:prSet>
      <dgm:spPr/>
    </dgm:pt>
    <dgm:pt modelId="{77D67F48-BF4C-4D74-8B1B-15B2C36EDD69}" type="pres">
      <dgm:prSet presAssocID="{C164C161-4409-42D2-A202-2C241589B718}" presName="sibTrans" presStyleLbl="sibTrans2D1" presStyleIdx="0" presStyleCnt="0"/>
      <dgm:spPr/>
    </dgm:pt>
    <dgm:pt modelId="{047AC68A-ACE2-4434-8543-2188ABEABFF0}" type="pres">
      <dgm:prSet presAssocID="{495950B6-A127-4FFE-9AB4-1BF2A90C312F}" presName="compNode" presStyleCnt="0"/>
      <dgm:spPr/>
    </dgm:pt>
    <dgm:pt modelId="{BE3EB3D4-4735-4326-81CC-BC82187DD79B}" type="pres">
      <dgm:prSet presAssocID="{495950B6-A127-4FFE-9AB4-1BF2A90C312F}" presName="iconBgRect" presStyleLbl="bgShp" presStyleIdx="2" presStyleCnt="3" custLinFactNeighborX="-3248" custLinFactNeighborY="33562"/>
      <dgm:spPr/>
    </dgm:pt>
    <dgm:pt modelId="{681A4A50-FD5A-4B83-BDED-743EAA7B5646}" type="pres">
      <dgm:prSet presAssocID="{495950B6-A127-4FFE-9AB4-1BF2A90C312F}" presName="iconRect" presStyleLbl="node1" presStyleIdx="2" presStyleCnt="3" custLinFactNeighborX="-5600" custLinFactNeighborY="5599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8871E936-64DA-40EA-98A0-704312B9E8D0}" type="pres">
      <dgm:prSet presAssocID="{495950B6-A127-4FFE-9AB4-1BF2A90C312F}" presName="spaceRect" presStyleCnt="0"/>
      <dgm:spPr/>
    </dgm:pt>
    <dgm:pt modelId="{C8DDD437-BAEE-46A5-951C-DE7E1DAE84B0}" type="pres">
      <dgm:prSet presAssocID="{495950B6-A127-4FFE-9AB4-1BF2A90C312F}" presName="textRect" presStyleLbl="revTx" presStyleIdx="2" presStyleCnt="3" custLinFactNeighborX="-459" custLinFactNeighborY="36810">
        <dgm:presLayoutVars>
          <dgm:chMax val="1"/>
          <dgm:chPref val="1"/>
        </dgm:presLayoutVars>
      </dgm:prSet>
      <dgm:spPr/>
    </dgm:pt>
  </dgm:ptLst>
  <dgm:cxnLst>
    <dgm:cxn modelId="{F6B8DE33-6D9C-4D05-A4E7-A682AEA34299}" type="presOf" srcId="{495950B6-A127-4FFE-9AB4-1BF2A90C312F}" destId="{C8DDD437-BAEE-46A5-951C-DE7E1DAE84B0}" srcOrd="0" destOrd="0" presId="urn:microsoft.com/office/officeart/2018/2/layout/IconCircleList"/>
    <dgm:cxn modelId="{003E7836-F62A-4447-A050-C41312A445BD}" type="presOf" srcId="{2BDCFED3-B628-4E7F-91E3-6EDFB91247DD}" destId="{312F4AE0-5338-4067-A671-BC0D04019A83}" srcOrd="0" destOrd="0" presId="urn:microsoft.com/office/officeart/2018/2/layout/IconCircleList"/>
    <dgm:cxn modelId="{CD6E6060-FABD-46EF-A9BA-E8A9BC44B5F2}" srcId="{2BDCFED3-B628-4E7F-91E3-6EDFB91247DD}" destId="{495950B6-A127-4FFE-9AB4-1BF2A90C312F}" srcOrd="2" destOrd="0" parTransId="{4F7CD8A4-5FA6-4B5D-A978-BCDC1A643A0B}" sibTransId="{80A65F7C-1EF7-4558-ACE3-3394ACEB1413}"/>
    <dgm:cxn modelId="{A124D367-5A02-43A3-AD92-921D4C09C1A7}" srcId="{2BDCFED3-B628-4E7F-91E3-6EDFB91247DD}" destId="{E76A6DA6-7B09-47B3-9177-07F723942842}" srcOrd="0" destOrd="0" parTransId="{2844FBB3-2F31-48CE-958E-37AC4D4A7398}" sibTransId="{EDBFFB6A-BBC3-4EC6-828F-8ED4EF2EA6B9}"/>
    <dgm:cxn modelId="{CE9B4170-5008-4DC0-9177-5FF5DC55963F}" type="presOf" srcId="{E76A6DA6-7B09-47B3-9177-07F723942842}" destId="{EF7BB2E6-8617-4E7E-B248-108CE5CB3156}" srcOrd="0" destOrd="0" presId="urn:microsoft.com/office/officeart/2018/2/layout/IconCircleList"/>
    <dgm:cxn modelId="{C1C97979-1879-4887-B184-5D37F501CBAB}" type="presOf" srcId="{EDBFFB6A-BBC3-4EC6-828F-8ED4EF2EA6B9}" destId="{52AE17B4-B906-4E98-A159-8401DA21182C}" srcOrd="0" destOrd="0" presId="urn:microsoft.com/office/officeart/2018/2/layout/IconCircleList"/>
    <dgm:cxn modelId="{1780019B-B595-4358-9AD0-7D6AF64895DD}" type="presOf" srcId="{6A476BD9-CA1C-47DA-B97B-DDB78DD66F36}" destId="{AB3E0A57-25AF-4D90-BCBF-C7EDBAB443E9}" srcOrd="0" destOrd="0" presId="urn:microsoft.com/office/officeart/2018/2/layout/IconCircleList"/>
    <dgm:cxn modelId="{F9B0E3A1-F751-43FD-B0E0-54DD282BB950}" srcId="{2BDCFED3-B628-4E7F-91E3-6EDFB91247DD}" destId="{6A476BD9-CA1C-47DA-B97B-DDB78DD66F36}" srcOrd="1" destOrd="0" parTransId="{75A1CE42-A25D-4644-965C-D8772712787B}" sibTransId="{C164C161-4409-42D2-A202-2C241589B718}"/>
    <dgm:cxn modelId="{0C88B9D4-A33C-4A26-88C7-0AB04F23C02E}" type="presOf" srcId="{C164C161-4409-42D2-A202-2C241589B718}" destId="{77D67F48-BF4C-4D74-8B1B-15B2C36EDD69}" srcOrd="0" destOrd="0" presId="urn:microsoft.com/office/officeart/2018/2/layout/IconCircleList"/>
    <dgm:cxn modelId="{2428F8CE-3946-454B-A6AE-17E0B8C9DD85}" type="presParOf" srcId="{312F4AE0-5338-4067-A671-BC0D04019A83}" destId="{7F9FD508-8291-4914-B9B2-1E6B39F26199}" srcOrd="0" destOrd="0" presId="urn:microsoft.com/office/officeart/2018/2/layout/IconCircleList"/>
    <dgm:cxn modelId="{B738A58F-F417-4838-90CA-47840CAA2D06}" type="presParOf" srcId="{7F9FD508-8291-4914-B9B2-1E6B39F26199}" destId="{7381D73E-0194-4F8B-84D6-44A9A4C7CE01}" srcOrd="0" destOrd="0" presId="urn:microsoft.com/office/officeart/2018/2/layout/IconCircleList"/>
    <dgm:cxn modelId="{4406B8FA-D360-46B5-BE35-E73910F5D7D3}" type="presParOf" srcId="{7381D73E-0194-4F8B-84D6-44A9A4C7CE01}" destId="{CFA4E64B-4810-452B-96AF-D93FFEB48823}" srcOrd="0" destOrd="0" presId="urn:microsoft.com/office/officeart/2018/2/layout/IconCircleList"/>
    <dgm:cxn modelId="{AD38C4E1-778A-4BB7-A575-C2BA58498979}" type="presParOf" srcId="{7381D73E-0194-4F8B-84D6-44A9A4C7CE01}" destId="{4ABFCDD8-72FA-4942-A9F8-926DDDA73579}" srcOrd="1" destOrd="0" presId="urn:microsoft.com/office/officeart/2018/2/layout/IconCircleList"/>
    <dgm:cxn modelId="{04E1C73C-7161-4BBA-8C52-58ACFA882187}" type="presParOf" srcId="{7381D73E-0194-4F8B-84D6-44A9A4C7CE01}" destId="{D9C7E263-7F0A-4B5D-808F-C69DF4B611A8}" srcOrd="2" destOrd="0" presId="urn:microsoft.com/office/officeart/2018/2/layout/IconCircleList"/>
    <dgm:cxn modelId="{57BA86A1-14D9-485D-A907-1DB3E5C7E9BC}" type="presParOf" srcId="{7381D73E-0194-4F8B-84D6-44A9A4C7CE01}" destId="{EF7BB2E6-8617-4E7E-B248-108CE5CB3156}" srcOrd="3" destOrd="0" presId="urn:microsoft.com/office/officeart/2018/2/layout/IconCircleList"/>
    <dgm:cxn modelId="{7D61DF58-84C3-4FBE-87A8-D7F833FFECBA}" type="presParOf" srcId="{7F9FD508-8291-4914-B9B2-1E6B39F26199}" destId="{52AE17B4-B906-4E98-A159-8401DA21182C}" srcOrd="1" destOrd="0" presId="urn:microsoft.com/office/officeart/2018/2/layout/IconCircleList"/>
    <dgm:cxn modelId="{0F6A49F5-9290-49A6-B989-03C35186805F}" type="presParOf" srcId="{7F9FD508-8291-4914-B9B2-1E6B39F26199}" destId="{AF421756-EA58-495D-AF54-AB2C408827D7}" srcOrd="2" destOrd="0" presId="urn:microsoft.com/office/officeart/2018/2/layout/IconCircleList"/>
    <dgm:cxn modelId="{D6B9F468-D6A1-4DD4-820E-3512F5F7DFCF}" type="presParOf" srcId="{AF421756-EA58-495D-AF54-AB2C408827D7}" destId="{6CBB9AF4-E156-4BFA-8D43-D9975CF8A2F3}" srcOrd="0" destOrd="0" presId="urn:microsoft.com/office/officeart/2018/2/layout/IconCircleList"/>
    <dgm:cxn modelId="{EA56F4D4-90AB-4A15-94E7-42D64C83311E}" type="presParOf" srcId="{AF421756-EA58-495D-AF54-AB2C408827D7}" destId="{E70653F7-7C23-408C-9E35-DA96C10F53C2}" srcOrd="1" destOrd="0" presId="urn:microsoft.com/office/officeart/2018/2/layout/IconCircleList"/>
    <dgm:cxn modelId="{579612C3-AF67-4C5E-BBD1-46B8912139B6}" type="presParOf" srcId="{AF421756-EA58-495D-AF54-AB2C408827D7}" destId="{101B27C5-D85B-4A52-A258-C61A4F1036A3}" srcOrd="2" destOrd="0" presId="urn:microsoft.com/office/officeart/2018/2/layout/IconCircleList"/>
    <dgm:cxn modelId="{50057C39-0C6C-4534-84F4-F5F392694A62}" type="presParOf" srcId="{AF421756-EA58-495D-AF54-AB2C408827D7}" destId="{AB3E0A57-25AF-4D90-BCBF-C7EDBAB443E9}" srcOrd="3" destOrd="0" presId="urn:microsoft.com/office/officeart/2018/2/layout/IconCircleList"/>
    <dgm:cxn modelId="{F491BBBB-FBA1-40BA-898E-D09245C93443}" type="presParOf" srcId="{7F9FD508-8291-4914-B9B2-1E6B39F26199}" destId="{77D67F48-BF4C-4D74-8B1B-15B2C36EDD69}" srcOrd="3" destOrd="0" presId="urn:microsoft.com/office/officeart/2018/2/layout/IconCircleList"/>
    <dgm:cxn modelId="{62C6907C-AA0D-451E-BB96-5482CA5332AE}" type="presParOf" srcId="{7F9FD508-8291-4914-B9B2-1E6B39F26199}" destId="{047AC68A-ACE2-4434-8543-2188ABEABFF0}" srcOrd="4" destOrd="0" presId="urn:microsoft.com/office/officeart/2018/2/layout/IconCircleList"/>
    <dgm:cxn modelId="{C29CAE51-4E40-405F-8C63-8B30D67429E5}" type="presParOf" srcId="{047AC68A-ACE2-4434-8543-2188ABEABFF0}" destId="{BE3EB3D4-4735-4326-81CC-BC82187DD79B}" srcOrd="0" destOrd="0" presId="urn:microsoft.com/office/officeart/2018/2/layout/IconCircleList"/>
    <dgm:cxn modelId="{D9D6F962-F7AC-4400-9B1A-66504D72C8B0}" type="presParOf" srcId="{047AC68A-ACE2-4434-8543-2188ABEABFF0}" destId="{681A4A50-FD5A-4B83-BDED-743EAA7B5646}" srcOrd="1" destOrd="0" presId="urn:microsoft.com/office/officeart/2018/2/layout/IconCircleList"/>
    <dgm:cxn modelId="{1927B119-BD3B-48F8-BB08-957974D5BA7A}" type="presParOf" srcId="{047AC68A-ACE2-4434-8543-2188ABEABFF0}" destId="{8871E936-64DA-40EA-98A0-704312B9E8D0}" srcOrd="2" destOrd="0" presId="urn:microsoft.com/office/officeart/2018/2/layout/IconCircleList"/>
    <dgm:cxn modelId="{A10367A1-2D0A-4B15-93CC-6B150E075644}" type="presParOf" srcId="{047AC68A-ACE2-4434-8543-2188ABEABFF0}" destId="{C8DDD437-BAEE-46A5-951C-DE7E1DAE84B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2F5B90-DB6F-994C-86F1-E9E61AABAE6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B6F17D9-4E14-6D40-BC60-08CA7EF57D38}">
      <dgm:prSet/>
      <dgm:spPr/>
      <dgm:t>
        <a:bodyPr/>
        <a:lstStyle/>
        <a:p>
          <a:r>
            <a:rPr lang="en-US" dirty="0">
              <a:latin typeface="Museo Sans 500" panose="02000000000000000000" pitchFamily="2" charset="77"/>
            </a:rPr>
            <a:t>What is quorum?</a:t>
          </a:r>
          <a:endParaRPr lang="en-CA" dirty="0">
            <a:latin typeface="Museo Sans 500" panose="02000000000000000000" pitchFamily="2" charset="77"/>
          </a:endParaRPr>
        </a:p>
      </dgm:t>
    </dgm:pt>
    <dgm:pt modelId="{99C9F85A-0C86-D545-8501-99A7E2912953}" type="parTrans" cxnId="{03B3E692-88D6-164E-A1B2-CCCC38A27109}">
      <dgm:prSet/>
      <dgm:spPr/>
      <dgm:t>
        <a:bodyPr/>
        <a:lstStyle/>
        <a:p>
          <a:endParaRPr lang="en-US"/>
        </a:p>
      </dgm:t>
    </dgm:pt>
    <dgm:pt modelId="{3669C163-C1CF-6A42-B265-E917DF817DAE}" type="sibTrans" cxnId="{03B3E692-88D6-164E-A1B2-CCCC38A27109}">
      <dgm:prSet/>
      <dgm:spPr/>
      <dgm:t>
        <a:bodyPr/>
        <a:lstStyle/>
        <a:p>
          <a:endParaRPr lang="en-US"/>
        </a:p>
      </dgm:t>
    </dgm:pt>
    <dgm:pt modelId="{BFB1278B-C643-7449-993A-A9A8B256C94C}">
      <dgm:prSet/>
      <dgm:spPr/>
      <dgm:t>
        <a:bodyPr/>
        <a:lstStyle/>
        <a:p>
          <a:r>
            <a:rPr lang="en-US" dirty="0">
              <a:latin typeface="Museo Sans 500" panose="02000000000000000000" pitchFamily="2" charset="77"/>
            </a:rPr>
            <a:t>Quorum is the minimum number of people needed to conduct business (aka make decisions) in governance settings.</a:t>
          </a:r>
          <a:endParaRPr lang="en-CA" dirty="0">
            <a:latin typeface="Museo Sans 500" panose="02000000000000000000" pitchFamily="2" charset="77"/>
          </a:endParaRPr>
        </a:p>
      </dgm:t>
    </dgm:pt>
    <dgm:pt modelId="{16010567-B0A5-AD47-885E-ECD0138B4F39}" type="parTrans" cxnId="{80B8A11A-C051-E646-8180-0BD857F85AB9}">
      <dgm:prSet/>
      <dgm:spPr/>
      <dgm:t>
        <a:bodyPr/>
        <a:lstStyle/>
        <a:p>
          <a:endParaRPr lang="en-US"/>
        </a:p>
      </dgm:t>
    </dgm:pt>
    <dgm:pt modelId="{508E7B92-9A5A-FD48-8764-AD6B7E21B7BF}" type="sibTrans" cxnId="{80B8A11A-C051-E646-8180-0BD857F85AB9}">
      <dgm:prSet/>
      <dgm:spPr/>
      <dgm:t>
        <a:bodyPr/>
        <a:lstStyle/>
        <a:p>
          <a:endParaRPr lang="en-US"/>
        </a:p>
      </dgm:t>
    </dgm:pt>
    <dgm:pt modelId="{6041CE0E-0630-EB44-B120-3E98D299D205}">
      <dgm:prSet/>
      <dgm:spPr/>
      <dgm:t>
        <a:bodyPr/>
        <a:lstStyle/>
        <a:p>
          <a:r>
            <a:rPr lang="en-US" dirty="0">
              <a:latin typeface="Museo Sans 500" panose="02000000000000000000" pitchFamily="2" charset="77"/>
            </a:rPr>
            <a:t>It is usually framed as a fixed number or as a percentage of the membership.</a:t>
          </a:r>
          <a:endParaRPr lang="en-CA" dirty="0">
            <a:latin typeface="Museo Sans 500" panose="02000000000000000000" pitchFamily="2" charset="77"/>
          </a:endParaRPr>
        </a:p>
      </dgm:t>
    </dgm:pt>
    <dgm:pt modelId="{81D60E57-667F-AE45-BE8A-830FD4A410F0}" type="parTrans" cxnId="{11847838-FDF4-EB40-A5E6-40CAFFF9B0A4}">
      <dgm:prSet/>
      <dgm:spPr/>
      <dgm:t>
        <a:bodyPr/>
        <a:lstStyle/>
        <a:p>
          <a:endParaRPr lang="en-US"/>
        </a:p>
      </dgm:t>
    </dgm:pt>
    <dgm:pt modelId="{F3D3ED69-456F-8248-A3A4-D185211C6C9F}" type="sibTrans" cxnId="{11847838-FDF4-EB40-A5E6-40CAFFF9B0A4}">
      <dgm:prSet/>
      <dgm:spPr/>
      <dgm:t>
        <a:bodyPr/>
        <a:lstStyle/>
        <a:p>
          <a:endParaRPr lang="en-US"/>
        </a:p>
      </dgm:t>
    </dgm:pt>
    <dgm:pt modelId="{34EA970F-DCDA-4942-83B2-61DA4F20BE9B}">
      <dgm:prSet/>
      <dgm:spPr/>
      <dgm:t>
        <a:bodyPr/>
        <a:lstStyle/>
        <a:p>
          <a:r>
            <a:rPr lang="en-US" dirty="0">
              <a:latin typeface="Museo Sans 500" panose="02000000000000000000" pitchFamily="2" charset="77"/>
            </a:rPr>
            <a:t>Why is quorum needed in elections?</a:t>
          </a:r>
          <a:endParaRPr lang="en-CA" dirty="0">
            <a:latin typeface="Museo Sans 500" panose="02000000000000000000" pitchFamily="2" charset="77"/>
          </a:endParaRPr>
        </a:p>
      </dgm:t>
    </dgm:pt>
    <dgm:pt modelId="{410FF151-2999-8B44-9066-4B5C0C9B5F4E}" type="parTrans" cxnId="{D05E8140-E853-D647-A81F-4AEA14004A07}">
      <dgm:prSet/>
      <dgm:spPr/>
      <dgm:t>
        <a:bodyPr/>
        <a:lstStyle/>
        <a:p>
          <a:endParaRPr lang="en-US"/>
        </a:p>
      </dgm:t>
    </dgm:pt>
    <dgm:pt modelId="{A0B9055E-F2D4-364C-AE87-030F1CA39A03}" type="sibTrans" cxnId="{D05E8140-E853-D647-A81F-4AEA14004A07}">
      <dgm:prSet/>
      <dgm:spPr/>
      <dgm:t>
        <a:bodyPr/>
        <a:lstStyle/>
        <a:p>
          <a:endParaRPr lang="en-US"/>
        </a:p>
      </dgm:t>
    </dgm:pt>
    <dgm:pt modelId="{108445B4-096C-A649-B76D-48CACB86CAB0}">
      <dgm:prSet/>
      <dgm:spPr/>
      <dgm:t>
        <a:bodyPr/>
        <a:lstStyle/>
        <a:p>
          <a:r>
            <a:rPr lang="en-US" dirty="0">
              <a:latin typeface="Museo Sans 500" panose="02000000000000000000" pitchFamily="2" charset="77"/>
            </a:rPr>
            <a:t>Quorum is used as a metric to ensure the voting process is valid and was made with enough consultation from the membership.</a:t>
          </a:r>
          <a:endParaRPr lang="en-CA" dirty="0">
            <a:latin typeface="Museo Sans 500" panose="02000000000000000000" pitchFamily="2" charset="77"/>
          </a:endParaRPr>
        </a:p>
      </dgm:t>
    </dgm:pt>
    <dgm:pt modelId="{C575C32E-434C-B942-8FF8-49DD0572107D}" type="parTrans" cxnId="{4094006F-A870-1548-B42F-2C5E2644396D}">
      <dgm:prSet/>
      <dgm:spPr/>
      <dgm:t>
        <a:bodyPr/>
        <a:lstStyle/>
        <a:p>
          <a:endParaRPr lang="en-US"/>
        </a:p>
      </dgm:t>
    </dgm:pt>
    <dgm:pt modelId="{0075E042-7B5D-C64A-AEBA-C1F55A4B00F8}" type="sibTrans" cxnId="{4094006F-A870-1548-B42F-2C5E2644396D}">
      <dgm:prSet/>
      <dgm:spPr/>
      <dgm:t>
        <a:bodyPr/>
        <a:lstStyle/>
        <a:p>
          <a:endParaRPr lang="en-US"/>
        </a:p>
      </dgm:t>
    </dgm:pt>
    <dgm:pt modelId="{2970CB78-45C6-EA4F-A8A3-63B793947105}">
      <dgm:prSet/>
      <dgm:spPr/>
      <dgm:t>
        <a:bodyPr/>
        <a:lstStyle/>
        <a:p>
          <a:r>
            <a:rPr lang="en-US" dirty="0">
              <a:latin typeface="Museo Sans 500" panose="02000000000000000000" pitchFamily="2" charset="77"/>
            </a:rPr>
            <a:t>How is quorum for elections decided?</a:t>
          </a:r>
          <a:endParaRPr lang="en-CA" dirty="0">
            <a:latin typeface="Museo Sans 500" panose="02000000000000000000" pitchFamily="2" charset="77"/>
          </a:endParaRPr>
        </a:p>
      </dgm:t>
    </dgm:pt>
    <dgm:pt modelId="{EA4F6926-86F4-6C49-97F5-553E88C1E303}" type="parTrans" cxnId="{76E01CCC-6834-3B44-9782-EF1ABEDAD218}">
      <dgm:prSet/>
      <dgm:spPr/>
      <dgm:t>
        <a:bodyPr/>
        <a:lstStyle/>
        <a:p>
          <a:endParaRPr lang="en-US"/>
        </a:p>
      </dgm:t>
    </dgm:pt>
    <dgm:pt modelId="{A050BC9A-BC70-9E45-BF08-A44C3802EE6E}" type="sibTrans" cxnId="{76E01CCC-6834-3B44-9782-EF1ABEDAD218}">
      <dgm:prSet/>
      <dgm:spPr/>
      <dgm:t>
        <a:bodyPr/>
        <a:lstStyle/>
        <a:p>
          <a:endParaRPr lang="en-US"/>
        </a:p>
      </dgm:t>
    </dgm:pt>
    <dgm:pt modelId="{BC645067-6183-C143-87D4-DF5F4432617F}">
      <dgm:prSet/>
      <dgm:spPr/>
      <dgm:t>
        <a:bodyPr/>
        <a:lstStyle/>
        <a:p>
          <a:r>
            <a:rPr lang="en-US" dirty="0">
              <a:latin typeface="Museo Sans 500" panose="02000000000000000000" pitchFamily="2" charset="77"/>
            </a:rPr>
            <a:t>There is no set standard for how many people are enough for quorum. Many societies choose 50% of the membership, others a fixed number (e.g., 25 attendees for in-person voting).</a:t>
          </a:r>
          <a:endParaRPr lang="en-CA" dirty="0">
            <a:latin typeface="Museo Sans 500" panose="02000000000000000000" pitchFamily="2" charset="77"/>
          </a:endParaRPr>
        </a:p>
      </dgm:t>
    </dgm:pt>
    <dgm:pt modelId="{248B6854-DE02-364F-ABF3-0BA51808461F}" type="parTrans" cxnId="{76B864B1-743B-2C40-934A-D28782A720E9}">
      <dgm:prSet/>
      <dgm:spPr/>
      <dgm:t>
        <a:bodyPr/>
        <a:lstStyle/>
        <a:p>
          <a:endParaRPr lang="en-US"/>
        </a:p>
      </dgm:t>
    </dgm:pt>
    <dgm:pt modelId="{B6096FAB-9338-0E40-B162-A262790557BF}" type="sibTrans" cxnId="{76B864B1-743B-2C40-934A-D28782A720E9}">
      <dgm:prSet/>
      <dgm:spPr/>
      <dgm:t>
        <a:bodyPr/>
        <a:lstStyle/>
        <a:p>
          <a:endParaRPr lang="en-US"/>
        </a:p>
      </dgm:t>
    </dgm:pt>
    <dgm:pt modelId="{76D322FE-5A71-BA4F-8247-57DA8D7AA9AB}">
      <dgm:prSet/>
      <dgm:spPr/>
      <dgm:t>
        <a:bodyPr/>
        <a:lstStyle/>
        <a:p>
          <a:r>
            <a:rPr lang="en-US" dirty="0">
              <a:latin typeface="Museo Sans 500" panose="02000000000000000000" pitchFamily="2" charset="77"/>
            </a:rPr>
            <a:t>The size of the Society should be considered. 5 people for a 300-person Society is certainly not enough; 90% is likely unachievable.</a:t>
          </a:r>
          <a:endParaRPr lang="en-CA" dirty="0">
            <a:latin typeface="Museo Sans 500" panose="02000000000000000000" pitchFamily="2" charset="77"/>
          </a:endParaRPr>
        </a:p>
      </dgm:t>
    </dgm:pt>
    <dgm:pt modelId="{FD035588-9FD8-DE4E-A1C2-C0D95AF76CBE}" type="parTrans" cxnId="{1C9F6E8C-7130-CA4D-BCBD-E384CECBFD70}">
      <dgm:prSet/>
      <dgm:spPr/>
      <dgm:t>
        <a:bodyPr/>
        <a:lstStyle/>
        <a:p>
          <a:endParaRPr lang="en-US"/>
        </a:p>
      </dgm:t>
    </dgm:pt>
    <dgm:pt modelId="{EFC4E3F8-AA7A-AE47-A2E0-555AB4911F9F}" type="sibTrans" cxnId="{1C9F6E8C-7130-CA4D-BCBD-E384CECBFD70}">
      <dgm:prSet/>
      <dgm:spPr/>
      <dgm:t>
        <a:bodyPr/>
        <a:lstStyle/>
        <a:p>
          <a:endParaRPr lang="en-US"/>
        </a:p>
      </dgm:t>
    </dgm:pt>
    <dgm:pt modelId="{32481C19-315C-604A-9453-95D8BE9F8890}">
      <dgm:prSet/>
      <dgm:spPr/>
      <dgm:t>
        <a:bodyPr/>
        <a:lstStyle/>
        <a:p>
          <a:r>
            <a:rPr lang="en-US" dirty="0">
              <a:latin typeface="Museo Sans 500" panose="02000000000000000000" pitchFamily="2" charset="77"/>
            </a:rPr>
            <a:t>As always, quorum is something decided on by membership consensus through the Society’s Constitution.</a:t>
          </a:r>
          <a:endParaRPr lang="en-CA" dirty="0">
            <a:latin typeface="Museo Sans 500" panose="02000000000000000000" pitchFamily="2" charset="77"/>
          </a:endParaRPr>
        </a:p>
      </dgm:t>
    </dgm:pt>
    <dgm:pt modelId="{BDAB7640-E625-B547-A9F4-91B578ED90F8}" type="parTrans" cxnId="{C7A86EB6-E23E-CE45-89D9-A4217183814C}">
      <dgm:prSet/>
      <dgm:spPr/>
      <dgm:t>
        <a:bodyPr/>
        <a:lstStyle/>
        <a:p>
          <a:endParaRPr lang="en-US"/>
        </a:p>
      </dgm:t>
    </dgm:pt>
    <dgm:pt modelId="{38D6B931-1CE4-D84C-B677-75DE18880B51}" type="sibTrans" cxnId="{C7A86EB6-E23E-CE45-89D9-A4217183814C}">
      <dgm:prSet/>
      <dgm:spPr/>
      <dgm:t>
        <a:bodyPr/>
        <a:lstStyle/>
        <a:p>
          <a:endParaRPr lang="en-US"/>
        </a:p>
      </dgm:t>
    </dgm:pt>
    <dgm:pt modelId="{27DF3467-2C8C-AB42-BCE7-B587FB7DDFB2}">
      <dgm:prSet/>
      <dgm:spPr/>
      <dgm:t>
        <a:bodyPr/>
        <a:lstStyle/>
        <a:p>
          <a:r>
            <a:rPr lang="en-US" dirty="0"/>
            <a:t>How is quorum achieved?</a:t>
          </a:r>
          <a:endParaRPr lang="en-CA" dirty="0"/>
        </a:p>
      </dgm:t>
    </dgm:pt>
    <dgm:pt modelId="{CCE0A78C-0A86-8242-9F32-22BE4D4898AE}" type="parTrans" cxnId="{7D768B27-ECAA-624C-A9B4-E357C1D3A6D6}">
      <dgm:prSet/>
      <dgm:spPr/>
      <dgm:t>
        <a:bodyPr/>
        <a:lstStyle/>
        <a:p>
          <a:endParaRPr lang="en-US"/>
        </a:p>
      </dgm:t>
    </dgm:pt>
    <dgm:pt modelId="{C66CE252-3810-154A-8DBE-9BA445A6C152}" type="sibTrans" cxnId="{7D768B27-ECAA-624C-A9B4-E357C1D3A6D6}">
      <dgm:prSet/>
      <dgm:spPr/>
      <dgm:t>
        <a:bodyPr/>
        <a:lstStyle/>
        <a:p>
          <a:endParaRPr lang="en-US"/>
        </a:p>
      </dgm:t>
    </dgm:pt>
    <dgm:pt modelId="{5068C0EA-0EC8-3A4E-8996-F630DE453C4F}">
      <dgm:prSet/>
      <dgm:spPr/>
      <dgm:t>
        <a:bodyPr/>
        <a:lstStyle/>
        <a:p>
          <a:r>
            <a:rPr lang="en-US" dirty="0">
              <a:latin typeface="Museo Sans 500" panose="02000000000000000000" pitchFamily="2" charset="77"/>
            </a:rPr>
            <a:t>For in-person voting, enough members should attend to meet quorum. The meeting time and date should be promoted well in advance.</a:t>
          </a:r>
          <a:endParaRPr lang="en-CA" dirty="0">
            <a:latin typeface="Museo Sans 500" panose="02000000000000000000" pitchFamily="2" charset="77"/>
          </a:endParaRPr>
        </a:p>
      </dgm:t>
    </dgm:pt>
    <dgm:pt modelId="{F7449853-C3C7-3A49-8DFC-FEF35619ACAD}" type="parTrans" cxnId="{5B95A554-8098-834F-BFF1-9A1A4A4964A1}">
      <dgm:prSet/>
      <dgm:spPr/>
      <dgm:t>
        <a:bodyPr/>
        <a:lstStyle/>
        <a:p>
          <a:endParaRPr lang="en-US"/>
        </a:p>
      </dgm:t>
    </dgm:pt>
    <dgm:pt modelId="{081A3FF4-8761-3947-9323-B1D38A32AA32}" type="sibTrans" cxnId="{5B95A554-8098-834F-BFF1-9A1A4A4964A1}">
      <dgm:prSet/>
      <dgm:spPr/>
      <dgm:t>
        <a:bodyPr/>
        <a:lstStyle/>
        <a:p>
          <a:endParaRPr lang="en-US"/>
        </a:p>
      </dgm:t>
    </dgm:pt>
    <dgm:pt modelId="{1EF80CC6-73C6-3A4E-8128-D3B791498EA6}">
      <dgm:prSet/>
      <dgm:spPr/>
      <dgm:t>
        <a:bodyPr/>
        <a:lstStyle/>
        <a:p>
          <a:r>
            <a:rPr lang="en-US" dirty="0">
              <a:latin typeface="Museo Sans 500" panose="02000000000000000000" pitchFamily="2" charset="77"/>
            </a:rPr>
            <a:t>For digital voting, promotional efforts to voters are important, and ensuring the form is distributed and accessible.</a:t>
          </a:r>
          <a:endParaRPr lang="en-CA" dirty="0">
            <a:latin typeface="Museo Sans 500" panose="02000000000000000000" pitchFamily="2" charset="77"/>
          </a:endParaRPr>
        </a:p>
      </dgm:t>
    </dgm:pt>
    <dgm:pt modelId="{CDF95AFA-26C5-5640-AC56-9933857E8D76}" type="parTrans" cxnId="{611D677C-7E6A-EB45-9874-35657369CB62}">
      <dgm:prSet/>
      <dgm:spPr/>
      <dgm:t>
        <a:bodyPr/>
        <a:lstStyle/>
        <a:p>
          <a:endParaRPr lang="en-US"/>
        </a:p>
      </dgm:t>
    </dgm:pt>
    <dgm:pt modelId="{1B54A5C9-0E83-F34A-9FAB-47D722291A1B}" type="sibTrans" cxnId="{611D677C-7E6A-EB45-9874-35657369CB62}">
      <dgm:prSet/>
      <dgm:spPr/>
      <dgm:t>
        <a:bodyPr/>
        <a:lstStyle/>
        <a:p>
          <a:endParaRPr lang="en-US"/>
        </a:p>
      </dgm:t>
    </dgm:pt>
    <dgm:pt modelId="{CDA264B3-2B77-0943-BF7A-3878C0A76F2C}" type="pres">
      <dgm:prSet presAssocID="{7C2F5B90-DB6F-994C-86F1-E9E61AABAE6D}" presName="linear" presStyleCnt="0">
        <dgm:presLayoutVars>
          <dgm:animLvl val="lvl"/>
          <dgm:resizeHandles val="exact"/>
        </dgm:presLayoutVars>
      </dgm:prSet>
      <dgm:spPr/>
    </dgm:pt>
    <dgm:pt modelId="{D108FBA8-A498-3B4B-99A1-A8FC775678E4}" type="pres">
      <dgm:prSet presAssocID="{6B6F17D9-4E14-6D40-BC60-08CA7EF57D38}" presName="parentText" presStyleLbl="node1" presStyleIdx="0" presStyleCnt="4">
        <dgm:presLayoutVars>
          <dgm:chMax val="0"/>
          <dgm:bulletEnabled val="1"/>
        </dgm:presLayoutVars>
      </dgm:prSet>
      <dgm:spPr/>
    </dgm:pt>
    <dgm:pt modelId="{622F2006-46DD-7440-A3A4-EEEC2C3F2D8F}" type="pres">
      <dgm:prSet presAssocID="{6B6F17D9-4E14-6D40-BC60-08CA7EF57D38}" presName="childText" presStyleLbl="revTx" presStyleIdx="0" presStyleCnt="4">
        <dgm:presLayoutVars>
          <dgm:bulletEnabled val="1"/>
        </dgm:presLayoutVars>
      </dgm:prSet>
      <dgm:spPr/>
    </dgm:pt>
    <dgm:pt modelId="{4E9A3A09-DE96-084A-A9D7-86E9BFC9CFAE}" type="pres">
      <dgm:prSet presAssocID="{34EA970F-DCDA-4942-83B2-61DA4F20BE9B}" presName="parentText" presStyleLbl="node1" presStyleIdx="1" presStyleCnt="4">
        <dgm:presLayoutVars>
          <dgm:chMax val="0"/>
          <dgm:bulletEnabled val="1"/>
        </dgm:presLayoutVars>
      </dgm:prSet>
      <dgm:spPr/>
    </dgm:pt>
    <dgm:pt modelId="{735630CF-E394-D448-9959-2A29ABE3E4DE}" type="pres">
      <dgm:prSet presAssocID="{34EA970F-DCDA-4942-83B2-61DA4F20BE9B}" presName="childText" presStyleLbl="revTx" presStyleIdx="1" presStyleCnt="4">
        <dgm:presLayoutVars>
          <dgm:bulletEnabled val="1"/>
        </dgm:presLayoutVars>
      </dgm:prSet>
      <dgm:spPr/>
    </dgm:pt>
    <dgm:pt modelId="{E857104A-5AA5-FA4F-B5A3-85BE767B4677}" type="pres">
      <dgm:prSet presAssocID="{2970CB78-45C6-EA4F-A8A3-63B793947105}" presName="parentText" presStyleLbl="node1" presStyleIdx="2" presStyleCnt="4">
        <dgm:presLayoutVars>
          <dgm:chMax val="0"/>
          <dgm:bulletEnabled val="1"/>
        </dgm:presLayoutVars>
      </dgm:prSet>
      <dgm:spPr/>
    </dgm:pt>
    <dgm:pt modelId="{8E9A86E6-A117-3F40-A385-D494843AD5BF}" type="pres">
      <dgm:prSet presAssocID="{2970CB78-45C6-EA4F-A8A3-63B793947105}" presName="childText" presStyleLbl="revTx" presStyleIdx="2" presStyleCnt="4">
        <dgm:presLayoutVars>
          <dgm:bulletEnabled val="1"/>
        </dgm:presLayoutVars>
      </dgm:prSet>
      <dgm:spPr/>
    </dgm:pt>
    <dgm:pt modelId="{A1C21BE7-8CD0-F341-BF5B-812745BAFB03}" type="pres">
      <dgm:prSet presAssocID="{27DF3467-2C8C-AB42-BCE7-B587FB7DDFB2}" presName="parentText" presStyleLbl="node1" presStyleIdx="3" presStyleCnt="4">
        <dgm:presLayoutVars>
          <dgm:chMax val="0"/>
          <dgm:bulletEnabled val="1"/>
        </dgm:presLayoutVars>
      </dgm:prSet>
      <dgm:spPr/>
    </dgm:pt>
    <dgm:pt modelId="{63EE2BDD-D59D-B242-93E9-1170951DD3B8}" type="pres">
      <dgm:prSet presAssocID="{27DF3467-2C8C-AB42-BCE7-B587FB7DDFB2}" presName="childText" presStyleLbl="revTx" presStyleIdx="3" presStyleCnt="4">
        <dgm:presLayoutVars>
          <dgm:bulletEnabled val="1"/>
        </dgm:presLayoutVars>
      </dgm:prSet>
      <dgm:spPr/>
    </dgm:pt>
  </dgm:ptLst>
  <dgm:cxnLst>
    <dgm:cxn modelId="{64A02C0D-005A-E14F-8260-8EF5ED610D07}" type="presOf" srcId="{BFB1278B-C643-7449-993A-A9A8B256C94C}" destId="{622F2006-46DD-7440-A3A4-EEEC2C3F2D8F}" srcOrd="0" destOrd="0" presId="urn:microsoft.com/office/officeart/2005/8/layout/vList2"/>
    <dgm:cxn modelId="{202F4E10-0F3C-954B-B6F3-B60A22B800AC}" type="presOf" srcId="{6041CE0E-0630-EB44-B120-3E98D299D205}" destId="{622F2006-46DD-7440-A3A4-EEEC2C3F2D8F}" srcOrd="0" destOrd="1" presId="urn:microsoft.com/office/officeart/2005/8/layout/vList2"/>
    <dgm:cxn modelId="{80B8A11A-C051-E646-8180-0BD857F85AB9}" srcId="{6B6F17D9-4E14-6D40-BC60-08CA7EF57D38}" destId="{BFB1278B-C643-7449-993A-A9A8B256C94C}" srcOrd="0" destOrd="0" parTransId="{16010567-B0A5-AD47-885E-ECD0138B4F39}" sibTransId="{508E7B92-9A5A-FD48-8764-AD6B7E21B7BF}"/>
    <dgm:cxn modelId="{5B5D771C-8E09-7541-99A0-B71F3B34DA11}" type="presOf" srcId="{5068C0EA-0EC8-3A4E-8996-F630DE453C4F}" destId="{63EE2BDD-D59D-B242-93E9-1170951DD3B8}" srcOrd="0" destOrd="0" presId="urn:microsoft.com/office/officeart/2005/8/layout/vList2"/>
    <dgm:cxn modelId="{7D768B27-ECAA-624C-A9B4-E357C1D3A6D6}" srcId="{7C2F5B90-DB6F-994C-86F1-E9E61AABAE6D}" destId="{27DF3467-2C8C-AB42-BCE7-B587FB7DDFB2}" srcOrd="3" destOrd="0" parTransId="{CCE0A78C-0A86-8242-9F32-22BE4D4898AE}" sibTransId="{C66CE252-3810-154A-8DBE-9BA445A6C152}"/>
    <dgm:cxn modelId="{11847838-FDF4-EB40-A5E6-40CAFFF9B0A4}" srcId="{6B6F17D9-4E14-6D40-BC60-08CA7EF57D38}" destId="{6041CE0E-0630-EB44-B120-3E98D299D205}" srcOrd="1" destOrd="0" parTransId="{81D60E57-667F-AE45-BE8A-830FD4A410F0}" sibTransId="{F3D3ED69-456F-8248-A3A4-D185211C6C9F}"/>
    <dgm:cxn modelId="{4EAE453A-631C-9240-8626-9C87E254795F}" type="presOf" srcId="{6B6F17D9-4E14-6D40-BC60-08CA7EF57D38}" destId="{D108FBA8-A498-3B4B-99A1-A8FC775678E4}" srcOrd="0" destOrd="0" presId="urn:microsoft.com/office/officeart/2005/8/layout/vList2"/>
    <dgm:cxn modelId="{D05E8140-E853-D647-A81F-4AEA14004A07}" srcId="{7C2F5B90-DB6F-994C-86F1-E9E61AABAE6D}" destId="{34EA970F-DCDA-4942-83B2-61DA4F20BE9B}" srcOrd="1" destOrd="0" parTransId="{410FF151-2999-8B44-9066-4B5C0C9B5F4E}" sibTransId="{A0B9055E-F2D4-364C-AE87-030F1CA39A03}"/>
    <dgm:cxn modelId="{AD2D994E-B0B0-F54D-AF71-2CF10B4E3FCC}" type="presOf" srcId="{1EF80CC6-73C6-3A4E-8128-D3B791498EA6}" destId="{63EE2BDD-D59D-B242-93E9-1170951DD3B8}" srcOrd="0" destOrd="1" presId="urn:microsoft.com/office/officeart/2005/8/layout/vList2"/>
    <dgm:cxn modelId="{AE7CDE53-8031-9548-A503-781D7063E0B5}" type="presOf" srcId="{27DF3467-2C8C-AB42-BCE7-B587FB7DDFB2}" destId="{A1C21BE7-8CD0-F341-BF5B-812745BAFB03}" srcOrd="0" destOrd="0" presId="urn:microsoft.com/office/officeart/2005/8/layout/vList2"/>
    <dgm:cxn modelId="{5B95A554-8098-834F-BFF1-9A1A4A4964A1}" srcId="{27DF3467-2C8C-AB42-BCE7-B587FB7DDFB2}" destId="{5068C0EA-0EC8-3A4E-8996-F630DE453C4F}" srcOrd="0" destOrd="0" parTransId="{F7449853-C3C7-3A49-8DFC-FEF35619ACAD}" sibTransId="{081A3FF4-8761-3947-9323-B1D38A32AA32}"/>
    <dgm:cxn modelId="{BD94B461-5735-754F-9FDE-0F3C9624CE5C}" type="presOf" srcId="{7C2F5B90-DB6F-994C-86F1-E9E61AABAE6D}" destId="{CDA264B3-2B77-0943-BF7A-3878C0A76F2C}" srcOrd="0" destOrd="0" presId="urn:microsoft.com/office/officeart/2005/8/layout/vList2"/>
    <dgm:cxn modelId="{4094006F-A870-1548-B42F-2C5E2644396D}" srcId="{34EA970F-DCDA-4942-83B2-61DA4F20BE9B}" destId="{108445B4-096C-A649-B76D-48CACB86CAB0}" srcOrd="0" destOrd="0" parTransId="{C575C32E-434C-B942-8FF8-49DD0572107D}" sibTransId="{0075E042-7B5D-C64A-AEBA-C1F55A4B00F8}"/>
    <dgm:cxn modelId="{A7614375-1B80-F34B-B875-31E11457C31B}" type="presOf" srcId="{2970CB78-45C6-EA4F-A8A3-63B793947105}" destId="{E857104A-5AA5-FA4F-B5A3-85BE767B4677}" srcOrd="0" destOrd="0" presId="urn:microsoft.com/office/officeart/2005/8/layout/vList2"/>
    <dgm:cxn modelId="{CE90817B-7FF0-AD40-8F52-089AF8586F75}" type="presOf" srcId="{32481C19-315C-604A-9453-95D8BE9F8890}" destId="{8E9A86E6-A117-3F40-A385-D494843AD5BF}" srcOrd="0" destOrd="2" presId="urn:microsoft.com/office/officeart/2005/8/layout/vList2"/>
    <dgm:cxn modelId="{611D677C-7E6A-EB45-9874-35657369CB62}" srcId="{27DF3467-2C8C-AB42-BCE7-B587FB7DDFB2}" destId="{1EF80CC6-73C6-3A4E-8128-D3B791498EA6}" srcOrd="1" destOrd="0" parTransId="{CDF95AFA-26C5-5640-AC56-9933857E8D76}" sibTransId="{1B54A5C9-0E83-F34A-9FAB-47D722291A1B}"/>
    <dgm:cxn modelId="{1044FD81-981E-0B4C-B916-46D09B21DECF}" type="presOf" srcId="{BC645067-6183-C143-87D4-DF5F4432617F}" destId="{8E9A86E6-A117-3F40-A385-D494843AD5BF}" srcOrd="0" destOrd="0" presId="urn:microsoft.com/office/officeart/2005/8/layout/vList2"/>
    <dgm:cxn modelId="{917B2087-10B9-2641-B5E6-BDAE8DA1BAC2}" type="presOf" srcId="{76D322FE-5A71-BA4F-8247-57DA8D7AA9AB}" destId="{8E9A86E6-A117-3F40-A385-D494843AD5BF}" srcOrd="0" destOrd="1" presId="urn:microsoft.com/office/officeart/2005/8/layout/vList2"/>
    <dgm:cxn modelId="{BE197188-A3BC-E841-9012-7872B8377B60}" type="presOf" srcId="{108445B4-096C-A649-B76D-48CACB86CAB0}" destId="{735630CF-E394-D448-9959-2A29ABE3E4DE}" srcOrd="0" destOrd="0" presId="urn:microsoft.com/office/officeart/2005/8/layout/vList2"/>
    <dgm:cxn modelId="{1C9F6E8C-7130-CA4D-BCBD-E384CECBFD70}" srcId="{2970CB78-45C6-EA4F-A8A3-63B793947105}" destId="{76D322FE-5A71-BA4F-8247-57DA8D7AA9AB}" srcOrd="1" destOrd="0" parTransId="{FD035588-9FD8-DE4E-A1C2-C0D95AF76CBE}" sibTransId="{EFC4E3F8-AA7A-AE47-A2E0-555AB4911F9F}"/>
    <dgm:cxn modelId="{A2508A8E-BD5A-5244-BC54-A3214BBD122B}" type="presOf" srcId="{34EA970F-DCDA-4942-83B2-61DA4F20BE9B}" destId="{4E9A3A09-DE96-084A-A9D7-86E9BFC9CFAE}" srcOrd="0" destOrd="0" presId="urn:microsoft.com/office/officeart/2005/8/layout/vList2"/>
    <dgm:cxn modelId="{03B3E692-88D6-164E-A1B2-CCCC38A27109}" srcId="{7C2F5B90-DB6F-994C-86F1-E9E61AABAE6D}" destId="{6B6F17D9-4E14-6D40-BC60-08CA7EF57D38}" srcOrd="0" destOrd="0" parTransId="{99C9F85A-0C86-D545-8501-99A7E2912953}" sibTransId="{3669C163-C1CF-6A42-B265-E917DF817DAE}"/>
    <dgm:cxn modelId="{76B864B1-743B-2C40-934A-D28782A720E9}" srcId="{2970CB78-45C6-EA4F-A8A3-63B793947105}" destId="{BC645067-6183-C143-87D4-DF5F4432617F}" srcOrd="0" destOrd="0" parTransId="{248B6854-DE02-364F-ABF3-0BA51808461F}" sibTransId="{B6096FAB-9338-0E40-B162-A262790557BF}"/>
    <dgm:cxn modelId="{C7A86EB6-E23E-CE45-89D9-A4217183814C}" srcId="{2970CB78-45C6-EA4F-A8A3-63B793947105}" destId="{32481C19-315C-604A-9453-95D8BE9F8890}" srcOrd="2" destOrd="0" parTransId="{BDAB7640-E625-B547-A9F4-91B578ED90F8}" sibTransId="{38D6B931-1CE4-D84C-B677-75DE18880B51}"/>
    <dgm:cxn modelId="{76E01CCC-6834-3B44-9782-EF1ABEDAD218}" srcId="{7C2F5B90-DB6F-994C-86F1-E9E61AABAE6D}" destId="{2970CB78-45C6-EA4F-A8A3-63B793947105}" srcOrd="2" destOrd="0" parTransId="{EA4F6926-86F4-6C49-97F5-553E88C1E303}" sibTransId="{A050BC9A-BC70-9E45-BF08-A44C3802EE6E}"/>
    <dgm:cxn modelId="{E2907B36-3404-924B-930F-4E324B54933A}" type="presParOf" srcId="{CDA264B3-2B77-0943-BF7A-3878C0A76F2C}" destId="{D108FBA8-A498-3B4B-99A1-A8FC775678E4}" srcOrd="0" destOrd="0" presId="urn:microsoft.com/office/officeart/2005/8/layout/vList2"/>
    <dgm:cxn modelId="{3AC20F4D-75ED-DF41-9A8A-876B71140A39}" type="presParOf" srcId="{CDA264B3-2B77-0943-BF7A-3878C0A76F2C}" destId="{622F2006-46DD-7440-A3A4-EEEC2C3F2D8F}" srcOrd="1" destOrd="0" presId="urn:microsoft.com/office/officeart/2005/8/layout/vList2"/>
    <dgm:cxn modelId="{0790A828-D86D-534A-8B91-7062BE37D2A4}" type="presParOf" srcId="{CDA264B3-2B77-0943-BF7A-3878C0A76F2C}" destId="{4E9A3A09-DE96-084A-A9D7-86E9BFC9CFAE}" srcOrd="2" destOrd="0" presId="urn:microsoft.com/office/officeart/2005/8/layout/vList2"/>
    <dgm:cxn modelId="{EE0743E1-448D-F04F-BADC-291ED1325468}" type="presParOf" srcId="{CDA264B3-2B77-0943-BF7A-3878C0A76F2C}" destId="{735630CF-E394-D448-9959-2A29ABE3E4DE}" srcOrd="3" destOrd="0" presId="urn:microsoft.com/office/officeart/2005/8/layout/vList2"/>
    <dgm:cxn modelId="{3538D229-C581-7B4B-BF96-1FB81DE28494}" type="presParOf" srcId="{CDA264B3-2B77-0943-BF7A-3878C0A76F2C}" destId="{E857104A-5AA5-FA4F-B5A3-85BE767B4677}" srcOrd="4" destOrd="0" presId="urn:microsoft.com/office/officeart/2005/8/layout/vList2"/>
    <dgm:cxn modelId="{ADB20E62-9BA1-CF40-84B9-3D8A77872F7C}" type="presParOf" srcId="{CDA264B3-2B77-0943-BF7A-3878C0A76F2C}" destId="{8E9A86E6-A117-3F40-A385-D494843AD5BF}" srcOrd="5" destOrd="0" presId="urn:microsoft.com/office/officeart/2005/8/layout/vList2"/>
    <dgm:cxn modelId="{2E2F8DDC-5305-9B46-B93D-17C8630C7801}" type="presParOf" srcId="{CDA264B3-2B77-0943-BF7A-3878C0A76F2C}" destId="{A1C21BE7-8CD0-F341-BF5B-812745BAFB03}" srcOrd="6" destOrd="0" presId="urn:microsoft.com/office/officeart/2005/8/layout/vList2"/>
    <dgm:cxn modelId="{790F0D14-15C1-004D-BF13-B9C59E63811A}" type="presParOf" srcId="{CDA264B3-2B77-0943-BF7A-3878C0A76F2C}" destId="{63EE2BDD-D59D-B242-93E9-1170951DD3B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A564AA-E811-4F36-9278-D7E03A2B7095}" type="doc">
      <dgm:prSet loTypeId="urn:microsoft.com/office/officeart/2018/2/layout/IconLabelDescriptionList" loCatId="icon" qsTypeId="urn:microsoft.com/office/officeart/2005/8/quickstyle/simple1" qsCatId="simple" csTypeId="urn:microsoft.com/office/officeart/2005/8/colors/colorful5" csCatId="colorful" phldr="1"/>
      <dgm:spPr/>
      <dgm:t>
        <a:bodyPr/>
        <a:lstStyle/>
        <a:p>
          <a:endParaRPr lang="en-US"/>
        </a:p>
      </dgm:t>
    </dgm:pt>
    <dgm:pt modelId="{3D1CF25F-DF54-4AC8-81C2-2014F707D24C}">
      <dgm:prSet custT="1"/>
      <dgm:spPr/>
      <dgm:t>
        <a:bodyPr/>
        <a:lstStyle/>
        <a:p>
          <a:pPr>
            <a:lnSpc>
              <a:spcPct val="100000"/>
            </a:lnSpc>
            <a:defRPr b="1"/>
          </a:pPr>
          <a:r>
            <a:rPr lang="en-US" sz="1800" dirty="0">
              <a:latin typeface="Museo Sans 500" panose="02000000000000000000" pitchFamily="2" charset="77"/>
            </a:rPr>
            <a:t>What is voting security?</a:t>
          </a:r>
        </a:p>
      </dgm:t>
    </dgm:pt>
    <dgm:pt modelId="{545E7AB4-AAF6-41EB-B053-7FD5F86F2C1E}" type="parTrans" cxnId="{197A47BF-C18A-43D3-A3C3-D9FBE216EF9B}">
      <dgm:prSet/>
      <dgm:spPr/>
      <dgm:t>
        <a:bodyPr/>
        <a:lstStyle/>
        <a:p>
          <a:endParaRPr lang="en-US">
            <a:latin typeface="Museo Sans 500" panose="02000000000000000000" pitchFamily="2" charset="77"/>
          </a:endParaRPr>
        </a:p>
      </dgm:t>
    </dgm:pt>
    <dgm:pt modelId="{04C2B9FD-01CA-4D55-A0F6-AB6A1D603666}" type="sibTrans" cxnId="{197A47BF-C18A-43D3-A3C3-D9FBE216EF9B}">
      <dgm:prSet/>
      <dgm:spPr/>
      <dgm:t>
        <a:bodyPr/>
        <a:lstStyle/>
        <a:p>
          <a:endParaRPr lang="en-US">
            <a:latin typeface="Museo Sans 500" panose="02000000000000000000" pitchFamily="2" charset="77"/>
          </a:endParaRPr>
        </a:p>
      </dgm:t>
    </dgm:pt>
    <dgm:pt modelId="{F0DA9C10-A230-40F5-A1D1-E3D85046918C}">
      <dgm:prSet custT="1"/>
      <dgm:spPr/>
      <dgm:t>
        <a:bodyPr/>
        <a:lstStyle/>
        <a:p>
          <a:pPr>
            <a:lnSpc>
              <a:spcPct val="100000"/>
            </a:lnSpc>
          </a:pPr>
          <a:r>
            <a:rPr lang="en-US" sz="1600">
              <a:latin typeface="Museo Sans 500" panose="02000000000000000000" pitchFamily="2" charset="77"/>
            </a:rPr>
            <a:t>The certainty that only eligible voters are submitting ballots in an election.</a:t>
          </a:r>
        </a:p>
      </dgm:t>
    </dgm:pt>
    <dgm:pt modelId="{0DB9BF1C-1072-41C5-8B3E-2E90470F8345}" type="parTrans" cxnId="{3FD49C58-E3C1-4DA8-8C54-409B0B309CA1}">
      <dgm:prSet/>
      <dgm:spPr/>
      <dgm:t>
        <a:bodyPr/>
        <a:lstStyle/>
        <a:p>
          <a:endParaRPr lang="en-US">
            <a:latin typeface="Museo Sans 500" panose="02000000000000000000" pitchFamily="2" charset="77"/>
          </a:endParaRPr>
        </a:p>
      </dgm:t>
    </dgm:pt>
    <dgm:pt modelId="{0BEF9DF4-584C-4625-A2B6-210EEA820E00}" type="sibTrans" cxnId="{3FD49C58-E3C1-4DA8-8C54-409B0B309CA1}">
      <dgm:prSet/>
      <dgm:spPr/>
      <dgm:t>
        <a:bodyPr/>
        <a:lstStyle/>
        <a:p>
          <a:endParaRPr lang="en-US">
            <a:latin typeface="Museo Sans 500" panose="02000000000000000000" pitchFamily="2" charset="77"/>
          </a:endParaRPr>
        </a:p>
      </dgm:t>
    </dgm:pt>
    <dgm:pt modelId="{CEA50803-D852-49B2-AD49-F0D0195DDE84}">
      <dgm:prSet custT="1"/>
      <dgm:spPr/>
      <dgm:t>
        <a:bodyPr/>
        <a:lstStyle/>
        <a:p>
          <a:pPr>
            <a:lnSpc>
              <a:spcPct val="100000"/>
            </a:lnSpc>
          </a:pPr>
          <a:r>
            <a:rPr lang="en-US" sz="1600" dirty="0">
              <a:latin typeface="Museo Sans 500" panose="02000000000000000000" pitchFamily="2" charset="77"/>
            </a:rPr>
            <a:t>The knowledge that only the right people know ballot contents at a given time.</a:t>
          </a:r>
        </a:p>
      </dgm:t>
    </dgm:pt>
    <dgm:pt modelId="{165B40AD-5A85-4A66-B53A-99C1C3E28C7C}" type="parTrans" cxnId="{871410F6-0E5C-48AE-814F-5A4CCC9789ED}">
      <dgm:prSet/>
      <dgm:spPr/>
      <dgm:t>
        <a:bodyPr/>
        <a:lstStyle/>
        <a:p>
          <a:endParaRPr lang="en-US">
            <a:latin typeface="Museo Sans 500" panose="02000000000000000000" pitchFamily="2" charset="77"/>
          </a:endParaRPr>
        </a:p>
      </dgm:t>
    </dgm:pt>
    <dgm:pt modelId="{36D184DB-FB44-42C9-8845-CAB3C17CB086}" type="sibTrans" cxnId="{871410F6-0E5C-48AE-814F-5A4CCC9789ED}">
      <dgm:prSet/>
      <dgm:spPr/>
      <dgm:t>
        <a:bodyPr/>
        <a:lstStyle/>
        <a:p>
          <a:endParaRPr lang="en-US">
            <a:latin typeface="Museo Sans 500" panose="02000000000000000000" pitchFamily="2" charset="77"/>
          </a:endParaRPr>
        </a:p>
      </dgm:t>
    </dgm:pt>
    <dgm:pt modelId="{B1728039-73B9-4E56-871F-8F841CD12853}">
      <dgm:prSet custT="1"/>
      <dgm:spPr/>
      <dgm:t>
        <a:bodyPr/>
        <a:lstStyle/>
        <a:p>
          <a:pPr>
            <a:lnSpc>
              <a:spcPct val="100000"/>
            </a:lnSpc>
            <a:defRPr b="1"/>
          </a:pPr>
          <a:r>
            <a:rPr lang="en-US" sz="1800" dirty="0">
              <a:latin typeface="Museo Sans 500" panose="02000000000000000000" pitchFamily="2" charset="77"/>
            </a:rPr>
            <a:t>Why is voting security important?</a:t>
          </a:r>
        </a:p>
      </dgm:t>
    </dgm:pt>
    <dgm:pt modelId="{BF319D58-DEEA-4F64-9E26-DEB2BE2FB7F8}" type="parTrans" cxnId="{63667A55-06D3-4FEA-AA9F-1E975307974B}">
      <dgm:prSet/>
      <dgm:spPr/>
      <dgm:t>
        <a:bodyPr/>
        <a:lstStyle/>
        <a:p>
          <a:endParaRPr lang="en-US">
            <a:latin typeface="Museo Sans 500" panose="02000000000000000000" pitchFamily="2" charset="77"/>
          </a:endParaRPr>
        </a:p>
      </dgm:t>
    </dgm:pt>
    <dgm:pt modelId="{7EC6D574-F4CB-47F4-AD32-F8114217DA2D}" type="sibTrans" cxnId="{63667A55-06D3-4FEA-AA9F-1E975307974B}">
      <dgm:prSet/>
      <dgm:spPr/>
      <dgm:t>
        <a:bodyPr/>
        <a:lstStyle/>
        <a:p>
          <a:endParaRPr lang="en-US">
            <a:latin typeface="Museo Sans 500" panose="02000000000000000000" pitchFamily="2" charset="77"/>
          </a:endParaRPr>
        </a:p>
      </dgm:t>
    </dgm:pt>
    <dgm:pt modelId="{54668A2F-C3A4-4F87-A1C9-98908209A763}">
      <dgm:prSet custT="1"/>
      <dgm:spPr/>
      <dgm:t>
        <a:bodyPr/>
        <a:lstStyle/>
        <a:p>
          <a:pPr>
            <a:lnSpc>
              <a:spcPct val="100000"/>
            </a:lnSpc>
          </a:pPr>
          <a:r>
            <a:rPr lang="en-US" sz="1600" dirty="0">
              <a:latin typeface="Museo Sans 500" panose="02000000000000000000" pitchFamily="2" charset="77"/>
            </a:rPr>
            <a:t>Voting security issues are one of the most common Society complaints received by the DSU Society Review Committee.</a:t>
          </a:r>
        </a:p>
      </dgm:t>
    </dgm:pt>
    <dgm:pt modelId="{6EE830A8-15E6-4DA7-9F8D-9B051F32D968}" type="parTrans" cxnId="{663BBF5B-660D-44EB-AE6B-2F09E8E0815E}">
      <dgm:prSet/>
      <dgm:spPr/>
      <dgm:t>
        <a:bodyPr/>
        <a:lstStyle/>
        <a:p>
          <a:endParaRPr lang="en-US">
            <a:latin typeface="Museo Sans 500" panose="02000000000000000000" pitchFamily="2" charset="77"/>
          </a:endParaRPr>
        </a:p>
      </dgm:t>
    </dgm:pt>
    <dgm:pt modelId="{86F3027E-A00F-4AE2-B91D-C50C6D050239}" type="sibTrans" cxnId="{663BBF5B-660D-44EB-AE6B-2F09E8E0815E}">
      <dgm:prSet/>
      <dgm:spPr/>
      <dgm:t>
        <a:bodyPr/>
        <a:lstStyle/>
        <a:p>
          <a:endParaRPr lang="en-US">
            <a:latin typeface="Museo Sans 500" panose="02000000000000000000" pitchFamily="2" charset="77"/>
          </a:endParaRPr>
        </a:p>
      </dgm:t>
    </dgm:pt>
    <dgm:pt modelId="{7F96DC3C-B987-4E5E-BF58-FA14C35682F7}">
      <dgm:prSet custT="1"/>
      <dgm:spPr/>
      <dgm:t>
        <a:bodyPr/>
        <a:lstStyle/>
        <a:p>
          <a:pPr>
            <a:lnSpc>
              <a:spcPct val="100000"/>
            </a:lnSpc>
          </a:pPr>
          <a:r>
            <a:rPr lang="en-US" sz="1600">
              <a:latin typeface="Museo Sans 500" panose="02000000000000000000" pitchFamily="2" charset="77"/>
            </a:rPr>
            <a:t>Compromised voting security results in mistrust in the democratic process and in election results. This can lead to loss of membership and poor intra-Society dynamics.</a:t>
          </a:r>
        </a:p>
      </dgm:t>
    </dgm:pt>
    <dgm:pt modelId="{604DCE88-605E-4689-80F4-04FF4DC7F848}" type="parTrans" cxnId="{696C92F0-8813-49F6-9F7C-8A7BA21C2703}">
      <dgm:prSet/>
      <dgm:spPr/>
      <dgm:t>
        <a:bodyPr/>
        <a:lstStyle/>
        <a:p>
          <a:endParaRPr lang="en-US">
            <a:latin typeface="Museo Sans 500" panose="02000000000000000000" pitchFamily="2" charset="77"/>
          </a:endParaRPr>
        </a:p>
      </dgm:t>
    </dgm:pt>
    <dgm:pt modelId="{9ED98FF9-5DCF-43C0-8F88-B28AD81A0714}" type="sibTrans" cxnId="{696C92F0-8813-49F6-9F7C-8A7BA21C2703}">
      <dgm:prSet/>
      <dgm:spPr/>
      <dgm:t>
        <a:bodyPr/>
        <a:lstStyle/>
        <a:p>
          <a:endParaRPr lang="en-US">
            <a:latin typeface="Museo Sans 500" panose="02000000000000000000" pitchFamily="2" charset="77"/>
          </a:endParaRPr>
        </a:p>
      </dgm:t>
    </dgm:pt>
    <dgm:pt modelId="{74ADD0FE-C818-40F9-95F2-D84F2922769A}">
      <dgm:prSet/>
      <dgm:spPr/>
      <dgm:t>
        <a:bodyPr/>
        <a:lstStyle/>
        <a:p>
          <a:pPr>
            <a:lnSpc>
              <a:spcPct val="100000"/>
            </a:lnSpc>
            <a:defRPr b="1"/>
          </a:pPr>
          <a:r>
            <a:rPr lang="en-US" dirty="0">
              <a:latin typeface="Museo Sans 500" panose="02000000000000000000" pitchFamily="2" charset="77"/>
            </a:rPr>
            <a:t>How is voting security achieved?</a:t>
          </a:r>
        </a:p>
      </dgm:t>
    </dgm:pt>
    <dgm:pt modelId="{49610F53-AF52-4D11-8A22-CC27FC28BFB4}" type="parTrans" cxnId="{75F08A7B-E294-4984-94C1-72163073C549}">
      <dgm:prSet/>
      <dgm:spPr/>
      <dgm:t>
        <a:bodyPr/>
        <a:lstStyle/>
        <a:p>
          <a:endParaRPr lang="en-US">
            <a:latin typeface="Museo Sans 500" panose="02000000000000000000" pitchFamily="2" charset="77"/>
          </a:endParaRPr>
        </a:p>
      </dgm:t>
    </dgm:pt>
    <dgm:pt modelId="{1355A11D-43B8-46BC-9E01-469CF50302C4}" type="sibTrans" cxnId="{75F08A7B-E294-4984-94C1-72163073C549}">
      <dgm:prSet/>
      <dgm:spPr/>
      <dgm:t>
        <a:bodyPr/>
        <a:lstStyle/>
        <a:p>
          <a:endParaRPr lang="en-US">
            <a:latin typeface="Museo Sans 500" panose="02000000000000000000" pitchFamily="2" charset="77"/>
          </a:endParaRPr>
        </a:p>
      </dgm:t>
    </dgm:pt>
    <dgm:pt modelId="{B93A48E1-0137-4BD4-A866-214B2824E6CF}">
      <dgm:prSet custT="1"/>
      <dgm:spPr/>
      <dgm:t>
        <a:bodyPr/>
        <a:lstStyle/>
        <a:p>
          <a:pPr>
            <a:lnSpc>
              <a:spcPct val="100000"/>
            </a:lnSpc>
          </a:pPr>
          <a:r>
            <a:rPr lang="en-US" sz="1600" dirty="0">
              <a:latin typeface="Museo Sans 500" panose="02000000000000000000" pitchFamily="2" charset="77"/>
            </a:rPr>
            <a:t>Depends on your membership! These are some ideas you can employ with varying degrees of success.</a:t>
          </a:r>
        </a:p>
        <a:p>
          <a:pPr>
            <a:lnSpc>
              <a:spcPct val="100000"/>
            </a:lnSpc>
          </a:pPr>
          <a:r>
            <a:rPr lang="en-US" sz="1600" dirty="0">
              <a:latin typeface="Museo Sans 500" panose="02000000000000000000" pitchFamily="2" charset="77"/>
            </a:rPr>
            <a:t>In-person voting is less susceptible to voter fraud, as long as proxy rules are clearly followed. Usually voting security concerns arise with online voting.</a:t>
          </a:r>
        </a:p>
      </dgm:t>
    </dgm:pt>
    <dgm:pt modelId="{E3F82875-F968-44DB-A7F2-E556A27BEF63}" type="parTrans" cxnId="{20F55ED7-98AA-4419-81C9-E62C4148C4F1}">
      <dgm:prSet/>
      <dgm:spPr/>
      <dgm:t>
        <a:bodyPr/>
        <a:lstStyle/>
        <a:p>
          <a:endParaRPr lang="en-US">
            <a:latin typeface="Museo Sans 500" panose="02000000000000000000" pitchFamily="2" charset="77"/>
          </a:endParaRPr>
        </a:p>
      </dgm:t>
    </dgm:pt>
    <dgm:pt modelId="{083C2D20-ED5F-4F27-8BFD-32670534D61D}" type="sibTrans" cxnId="{20F55ED7-98AA-4419-81C9-E62C4148C4F1}">
      <dgm:prSet/>
      <dgm:spPr/>
      <dgm:t>
        <a:bodyPr/>
        <a:lstStyle/>
        <a:p>
          <a:endParaRPr lang="en-US">
            <a:latin typeface="Museo Sans 500" panose="02000000000000000000" pitchFamily="2" charset="77"/>
          </a:endParaRPr>
        </a:p>
      </dgm:t>
    </dgm:pt>
    <dgm:pt modelId="{EBBDD6A7-CE95-4B94-9B5C-A592BAC8C528}" type="pres">
      <dgm:prSet presAssocID="{4AA564AA-E811-4F36-9278-D7E03A2B7095}" presName="root" presStyleCnt="0">
        <dgm:presLayoutVars>
          <dgm:dir/>
          <dgm:resizeHandles val="exact"/>
        </dgm:presLayoutVars>
      </dgm:prSet>
      <dgm:spPr/>
    </dgm:pt>
    <dgm:pt modelId="{328C5829-91B2-418D-876E-10CDFDAA7454}" type="pres">
      <dgm:prSet presAssocID="{3D1CF25F-DF54-4AC8-81C2-2014F707D24C}" presName="compNode" presStyleCnt="0"/>
      <dgm:spPr/>
    </dgm:pt>
    <dgm:pt modelId="{234EDC3D-12AB-4BDD-A2D6-66C066752333}" type="pres">
      <dgm:prSet presAssocID="{3D1CF25F-DF54-4AC8-81C2-2014F707D2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F48B7A3E-41FB-4F6B-B604-5F86E6F234CB}" type="pres">
      <dgm:prSet presAssocID="{3D1CF25F-DF54-4AC8-81C2-2014F707D24C}" presName="iconSpace" presStyleCnt="0"/>
      <dgm:spPr/>
    </dgm:pt>
    <dgm:pt modelId="{E0704877-1D8C-4142-827D-4A6170331A04}" type="pres">
      <dgm:prSet presAssocID="{3D1CF25F-DF54-4AC8-81C2-2014F707D24C}" presName="parTx" presStyleLbl="revTx" presStyleIdx="0" presStyleCnt="6">
        <dgm:presLayoutVars>
          <dgm:chMax val="0"/>
          <dgm:chPref val="0"/>
        </dgm:presLayoutVars>
      </dgm:prSet>
      <dgm:spPr/>
    </dgm:pt>
    <dgm:pt modelId="{FBD07484-EE6A-4276-B63A-92A159D53A58}" type="pres">
      <dgm:prSet presAssocID="{3D1CF25F-DF54-4AC8-81C2-2014F707D24C}" presName="txSpace" presStyleCnt="0"/>
      <dgm:spPr/>
    </dgm:pt>
    <dgm:pt modelId="{CC9DEBB6-03FF-4B3D-B5F2-5197BFA4DB04}" type="pres">
      <dgm:prSet presAssocID="{3D1CF25F-DF54-4AC8-81C2-2014F707D24C}" presName="desTx" presStyleLbl="revTx" presStyleIdx="1" presStyleCnt="6">
        <dgm:presLayoutVars/>
      </dgm:prSet>
      <dgm:spPr/>
    </dgm:pt>
    <dgm:pt modelId="{BBC45695-163E-487E-A299-B80F203106AA}" type="pres">
      <dgm:prSet presAssocID="{04C2B9FD-01CA-4D55-A0F6-AB6A1D603666}" presName="sibTrans" presStyleCnt="0"/>
      <dgm:spPr/>
    </dgm:pt>
    <dgm:pt modelId="{0A7018E8-3F67-4A2A-A8D4-A6783F44494E}" type="pres">
      <dgm:prSet presAssocID="{B1728039-73B9-4E56-871F-8F841CD12853}" presName="compNode" presStyleCnt="0"/>
      <dgm:spPr/>
    </dgm:pt>
    <dgm:pt modelId="{9813679E-325D-4F67-83F0-6F700CE35CC2}" type="pres">
      <dgm:prSet presAssocID="{B1728039-73B9-4E56-871F-8F841CD1285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37A2F910-0DFC-45E1-AA43-D7BB6EAEB3B3}" type="pres">
      <dgm:prSet presAssocID="{B1728039-73B9-4E56-871F-8F841CD12853}" presName="iconSpace" presStyleCnt="0"/>
      <dgm:spPr/>
    </dgm:pt>
    <dgm:pt modelId="{589BB1A6-5250-4E97-A5A4-A589543B2AA3}" type="pres">
      <dgm:prSet presAssocID="{B1728039-73B9-4E56-871F-8F841CD12853}" presName="parTx" presStyleLbl="revTx" presStyleIdx="2" presStyleCnt="6">
        <dgm:presLayoutVars>
          <dgm:chMax val="0"/>
          <dgm:chPref val="0"/>
        </dgm:presLayoutVars>
      </dgm:prSet>
      <dgm:spPr/>
    </dgm:pt>
    <dgm:pt modelId="{7C4EE197-82F7-4379-9788-0B0F1E7E57A6}" type="pres">
      <dgm:prSet presAssocID="{B1728039-73B9-4E56-871F-8F841CD12853}" presName="txSpace" presStyleCnt="0"/>
      <dgm:spPr/>
    </dgm:pt>
    <dgm:pt modelId="{43BB42B7-B0A0-4BAD-9914-3345778D6076}" type="pres">
      <dgm:prSet presAssocID="{B1728039-73B9-4E56-871F-8F841CD12853}" presName="desTx" presStyleLbl="revTx" presStyleIdx="3" presStyleCnt="6">
        <dgm:presLayoutVars/>
      </dgm:prSet>
      <dgm:spPr/>
    </dgm:pt>
    <dgm:pt modelId="{60EB9316-EFEF-4104-BDA0-824382DF10FE}" type="pres">
      <dgm:prSet presAssocID="{7EC6D574-F4CB-47F4-AD32-F8114217DA2D}" presName="sibTrans" presStyleCnt="0"/>
      <dgm:spPr/>
    </dgm:pt>
    <dgm:pt modelId="{B8056ACF-930D-4ED2-AADF-4D15CA20BECF}" type="pres">
      <dgm:prSet presAssocID="{74ADD0FE-C818-40F9-95F2-D84F2922769A}" presName="compNode" presStyleCnt="0"/>
      <dgm:spPr/>
    </dgm:pt>
    <dgm:pt modelId="{2C72FAD2-819D-4236-AB3B-C602A1666F7B}" type="pres">
      <dgm:prSet presAssocID="{74ADD0FE-C818-40F9-95F2-D84F2922769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D773DA40-10DE-4A13-8402-84CD25C5D434}" type="pres">
      <dgm:prSet presAssocID="{74ADD0FE-C818-40F9-95F2-D84F2922769A}" presName="iconSpace" presStyleCnt="0"/>
      <dgm:spPr/>
    </dgm:pt>
    <dgm:pt modelId="{BFD076BF-E188-4CB0-B9A2-BE84B402BA05}" type="pres">
      <dgm:prSet presAssocID="{74ADD0FE-C818-40F9-95F2-D84F2922769A}" presName="parTx" presStyleLbl="revTx" presStyleIdx="4" presStyleCnt="6">
        <dgm:presLayoutVars>
          <dgm:chMax val="0"/>
          <dgm:chPref val="0"/>
        </dgm:presLayoutVars>
      </dgm:prSet>
      <dgm:spPr/>
    </dgm:pt>
    <dgm:pt modelId="{D290E7BD-C8F5-4702-A203-4AECC9DBF8DF}" type="pres">
      <dgm:prSet presAssocID="{74ADD0FE-C818-40F9-95F2-D84F2922769A}" presName="txSpace" presStyleCnt="0"/>
      <dgm:spPr/>
    </dgm:pt>
    <dgm:pt modelId="{B1D3FE13-4C4D-4480-BFD3-F1285539D315}" type="pres">
      <dgm:prSet presAssocID="{74ADD0FE-C818-40F9-95F2-D84F2922769A}" presName="desTx" presStyleLbl="revTx" presStyleIdx="5" presStyleCnt="6">
        <dgm:presLayoutVars/>
      </dgm:prSet>
      <dgm:spPr/>
    </dgm:pt>
  </dgm:ptLst>
  <dgm:cxnLst>
    <dgm:cxn modelId="{1EFBAB53-637E-4A4E-A101-209312A5D06E}" type="presOf" srcId="{7F96DC3C-B987-4E5E-BF58-FA14C35682F7}" destId="{43BB42B7-B0A0-4BAD-9914-3345778D6076}" srcOrd="0" destOrd="1" presId="urn:microsoft.com/office/officeart/2018/2/layout/IconLabelDescriptionList"/>
    <dgm:cxn modelId="{63667A55-06D3-4FEA-AA9F-1E975307974B}" srcId="{4AA564AA-E811-4F36-9278-D7E03A2B7095}" destId="{B1728039-73B9-4E56-871F-8F841CD12853}" srcOrd="1" destOrd="0" parTransId="{BF319D58-DEEA-4F64-9E26-DEB2BE2FB7F8}" sibTransId="{7EC6D574-F4CB-47F4-AD32-F8114217DA2D}"/>
    <dgm:cxn modelId="{3FD49C58-E3C1-4DA8-8C54-409B0B309CA1}" srcId="{3D1CF25F-DF54-4AC8-81C2-2014F707D24C}" destId="{F0DA9C10-A230-40F5-A1D1-E3D85046918C}" srcOrd="0" destOrd="0" parTransId="{0DB9BF1C-1072-41C5-8B3E-2E90470F8345}" sibTransId="{0BEF9DF4-584C-4625-A2B6-210EEA820E00}"/>
    <dgm:cxn modelId="{AAE06A59-9516-43BA-AF77-DA89077D64B4}" type="presOf" srcId="{3D1CF25F-DF54-4AC8-81C2-2014F707D24C}" destId="{E0704877-1D8C-4142-827D-4A6170331A04}" srcOrd="0" destOrd="0" presId="urn:microsoft.com/office/officeart/2018/2/layout/IconLabelDescriptionList"/>
    <dgm:cxn modelId="{663BBF5B-660D-44EB-AE6B-2F09E8E0815E}" srcId="{B1728039-73B9-4E56-871F-8F841CD12853}" destId="{54668A2F-C3A4-4F87-A1C9-98908209A763}" srcOrd="0" destOrd="0" parTransId="{6EE830A8-15E6-4DA7-9F8D-9B051F32D968}" sibTransId="{86F3027E-A00F-4AE2-B91D-C50C6D050239}"/>
    <dgm:cxn modelId="{EC9ED272-7304-4137-9895-1FC40E75E4CE}" type="presOf" srcId="{4AA564AA-E811-4F36-9278-D7E03A2B7095}" destId="{EBBDD6A7-CE95-4B94-9B5C-A592BAC8C528}" srcOrd="0" destOrd="0" presId="urn:microsoft.com/office/officeart/2018/2/layout/IconLabelDescriptionList"/>
    <dgm:cxn modelId="{75F08A7B-E294-4984-94C1-72163073C549}" srcId="{4AA564AA-E811-4F36-9278-D7E03A2B7095}" destId="{74ADD0FE-C818-40F9-95F2-D84F2922769A}" srcOrd="2" destOrd="0" parTransId="{49610F53-AF52-4D11-8A22-CC27FC28BFB4}" sibTransId="{1355A11D-43B8-46BC-9E01-469CF50302C4}"/>
    <dgm:cxn modelId="{C3797283-DDE9-4403-BE30-8F77D66A7C2D}" type="presOf" srcId="{74ADD0FE-C818-40F9-95F2-D84F2922769A}" destId="{BFD076BF-E188-4CB0-B9A2-BE84B402BA05}" srcOrd="0" destOrd="0" presId="urn:microsoft.com/office/officeart/2018/2/layout/IconLabelDescriptionList"/>
    <dgm:cxn modelId="{7AB6EA8C-F10E-49A3-BC36-AF5768C53C75}" type="presOf" srcId="{CEA50803-D852-49B2-AD49-F0D0195DDE84}" destId="{CC9DEBB6-03FF-4B3D-B5F2-5197BFA4DB04}" srcOrd="0" destOrd="1" presId="urn:microsoft.com/office/officeart/2018/2/layout/IconLabelDescriptionList"/>
    <dgm:cxn modelId="{4689049C-76DF-4562-9B5E-E5CBC184B5D4}" type="presOf" srcId="{54668A2F-C3A4-4F87-A1C9-98908209A763}" destId="{43BB42B7-B0A0-4BAD-9914-3345778D6076}" srcOrd="0" destOrd="0" presId="urn:microsoft.com/office/officeart/2018/2/layout/IconLabelDescriptionList"/>
    <dgm:cxn modelId="{E60969B7-3944-49E4-95EE-0A55EFD87AB3}" type="presOf" srcId="{B93A48E1-0137-4BD4-A866-214B2824E6CF}" destId="{B1D3FE13-4C4D-4480-BFD3-F1285539D315}" srcOrd="0" destOrd="0" presId="urn:microsoft.com/office/officeart/2018/2/layout/IconLabelDescriptionList"/>
    <dgm:cxn modelId="{18375DB8-7FB6-449F-A654-C15F8455E078}" type="presOf" srcId="{B1728039-73B9-4E56-871F-8F841CD12853}" destId="{589BB1A6-5250-4E97-A5A4-A589543B2AA3}" srcOrd="0" destOrd="0" presId="urn:microsoft.com/office/officeart/2018/2/layout/IconLabelDescriptionList"/>
    <dgm:cxn modelId="{197A47BF-C18A-43D3-A3C3-D9FBE216EF9B}" srcId="{4AA564AA-E811-4F36-9278-D7E03A2B7095}" destId="{3D1CF25F-DF54-4AC8-81C2-2014F707D24C}" srcOrd="0" destOrd="0" parTransId="{545E7AB4-AAF6-41EB-B053-7FD5F86F2C1E}" sibTransId="{04C2B9FD-01CA-4D55-A0F6-AB6A1D603666}"/>
    <dgm:cxn modelId="{20F55ED7-98AA-4419-81C9-E62C4148C4F1}" srcId="{74ADD0FE-C818-40F9-95F2-D84F2922769A}" destId="{B93A48E1-0137-4BD4-A866-214B2824E6CF}" srcOrd="0" destOrd="0" parTransId="{E3F82875-F968-44DB-A7F2-E556A27BEF63}" sibTransId="{083C2D20-ED5F-4F27-8BFD-32670534D61D}"/>
    <dgm:cxn modelId="{594A4EE2-794A-4D2C-9E3B-63C196D14B7B}" type="presOf" srcId="{F0DA9C10-A230-40F5-A1D1-E3D85046918C}" destId="{CC9DEBB6-03FF-4B3D-B5F2-5197BFA4DB04}" srcOrd="0" destOrd="0" presId="urn:microsoft.com/office/officeart/2018/2/layout/IconLabelDescriptionList"/>
    <dgm:cxn modelId="{696C92F0-8813-49F6-9F7C-8A7BA21C2703}" srcId="{B1728039-73B9-4E56-871F-8F841CD12853}" destId="{7F96DC3C-B987-4E5E-BF58-FA14C35682F7}" srcOrd="1" destOrd="0" parTransId="{604DCE88-605E-4689-80F4-04FF4DC7F848}" sibTransId="{9ED98FF9-5DCF-43C0-8F88-B28AD81A0714}"/>
    <dgm:cxn modelId="{871410F6-0E5C-48AE-814F-5A4CCC9789ED}" srcId="{3D1CF25F-DF54-4AC8-81C2-2014F707D24C}" destId="{CEA50803-D852-49B2-AD49-F0D0195DDE84}" srcOrd="1" destOrd="0" parTransId="{165B40AD-5A85-4A66-B53A-99C1C3E28C7C}" sibTransId="{36D184DB-FB44-42C9-8845-CAB3C17CB086}"/>
    <dgm:cxn modelId="{68AA4255-DAAB-43E7-B850-A5E9D4AEC9DE}" type="presParOf" srcId="{EBBDD6A7-CE95-4B94-9B5C-A592BAC8C528}" destId="{328C5829-91B2-418D-876E-10CDFDAA7454}" srcOrd="0" destOrd="0" presId="urn:microsoft.com/office/officeart/2018/2/layout/IconLabelDescriptionList"/>
    <dgm:cxn modelId="{CD030EE4-7E60-49EB-956C-F8A0F0A98107}" type="presParOf" srcId="{328C5829-91B2-418D-876E-10CDFDAA7454}" destId="{234EDC3D-12AB-4BDD-A2D6-66C066752333}" srcOrd="0" destOrd="0" presId="urn:microsoft.com/office/officeart/2018/2/layout/IconLabelDescriptionList"/>
    <dgm:cxn modelId="{E77853CE-5203-465A-A44E-98187638639B}" type="presParOf" srcId="{328C5829-91B2-418D-876E-10CDFDAA7454}" destId="{F48B7A3E-41FB-4F6B-B604-5F86E6F234CB}" srcOrd="1" destOrd="0" presId="urn:microsoft.com/office/officeart/2018/2/layout/IconLabelDescriptionList"/>
    <dgm:cxn modelId="{B1FCED17-D2B7-43E0-968E-054AE1261B72}" type="presParOf" srcId="{328C5829-91B2-418D-876E-10CDFDAA7454}" destId="{E0704877-1D8C-4142-827D-4A6170331A04}" srcOrd="2" destOrd="0" presId="urn:microsoft.com/office/officeart/2018/2/layout/IconLabelDescriptionList"/>
    <dgm:cxn modelId="{6CACAA88-9364-4A67-B4BE-EB57CC55261B}" type="presParOf" srcId="{328C5829-91B2-418D-876E-10CDFDAA7454}" destId="{FBD07484-EE6A-4276-B63A-92A159D53A58}" srcOrd="3" destOrd="0" presId="urn:microsoft.com/office/officeart/2018/2/layout/IconLabelDescriptionList"/>
    <dgm:cxn modelId="{6F4096C1-B6C9-4AB2-814F-7D9B34E9C42F}" type="presParOf" srcId="{328C5829-91B2-418D-876E-10CDFDAA7454}" destId="{CC9DEBB6-03FF-4B3D-B5F2-5197BFA4DB04}" srcOrd="4" destOrd="0" presId="urn:microsoft.com/office/officeart/2018/2/layout/IconLabelDescriptionList"/>
    <dgm:cxn modelId="{AD1262BA-073C-4125-9C57-7936FA23D2CD}" type="presParOf" srcId="{EBBDD6A7-CE95-4B94-9B5C-A592BAC8C528}" destId="{BBC45695-163E-487E-A299-B80F203106AA}" srcOrd="1" destOrd="0" presId="urn:microsoft.com/office/officeart/2018/2/layout/IconLabelDescriptionList"/>
    <dgm:cxn modelId="{AD845C84-3A8A-43C1-86E8-552A02BAABC9}" type="presParOf" srcId="{EBBDD6A7-CE95-4B94-9B5C-A592BAC8C528}" destId="{0A7018E8-3F67-4A2A-A8D4-A6783F44494E}" srcOrd="2" destOrd="0" presId="urn:microsoft.com/office/officeart/2018/2/layout/IconLabelDescriptionList"/>
    <dgm:cxn modelId="{A1121FAA-FC56-468A-8340-1C18711E960D}" type="presParOf" srcId="{0A7018E8-3F67-4A2A-A8D4-A6783F44494E}" destId="{9813679E-325D-4F67-83F0-6F700CE35CC2}" srcOrd="0" destOrd="0" presId="urn:microsoft.com/office/officeart/2018/2/layout/IconLabelDescriptionList"/>
    <dgm:cxn modelId="{5523FC6B-C51D-4E4B-BD90-EF6116357163}" type="presParOf" srcId="{0A7018E8-3F67-4A2A-A8D4-A6783F44494E}" destId="{37A2F910-0DFC-45E1-AA43-D7BB6EAEB3B3}" srcOrd="1" destOrd="0" presId="urn:microsoft.com/office/officeart/2018/2/layout/IconLabelDescriptionList"/>
    <dgm:cxn modelId="{6B54066C-4A12-4C98-AF85-C6A28B0B74A5}" type="presParOf" srcId="{0A7018E8-3F67-4A2A-A8D4-A6783F44494E}" destId="{589BB1A6-5250-4E97-A5A4-A589543B2AA3}" srcOrd="2" destOrd="0" presId="urn:microsoft.com/office/officeart/2018/2/layout/IconLabelDescriptionList"/>
    <dgm:cxn modelId="{CB0C4896-A252-4CFA-9A30-4E0F35CED3EF}" type="presParOf" srcId="{0A7018E8-3F67-4A2A-A8D4-A6783F44494E}" destId="{7C4EE197-82F7-4379-9788-0B0F1E7E57A6}" srcOrd="3" destOrd="0" presId="urn:microsoft.com/office/officeart/2018/2/layout/IconLabelDescriptionList"/>
    <dgm:cxn modelId="{2E9603DA-1E2F-4DB7-ACE4-3B7156343A98}" type="presParOf" srcId="{0A7018E8-3F67-4A2A-A8D4-A6783F44494E}" destId="{43BB42B7-B0A0-4BAD-9914-3345778D6076}" srcOrd="4" destOrd="0" presId="urn:microsoft.com/office/officeart/2018/2/layout/IconLabelDescriptionList"/>
    <dgm:cxn modelId="{86FBE2B2-830F-4AFC-BD78-F735B54A0082}" type="presParOf" srcId="{EBBDD6A7-CE95-4B94-9B5C-A592BAC8C528}" destId="{60EB9316-EFEF-4104-BDA0-824382DF10FE}" srcOrd="3" destOrd="0" presId="urn:microsoft.com/office/officeart/2018/2/layout/IconLabelDescriptionList"/>
    <dgm:cxn modelId="{EC4ADA91-23BC-45E2-B012-46798D1BFB6A}" type="presParOf" srcId="{EBBDD6A7-CE95-4B94-9B5C-A592BAC8C528}" destId="{B8056ACF-930D-4ED2-AADF-4D15CA20BECF}" srcOrd="4" destOrd="0" presId="urn:microsoft.com/office/officeart/2018/2/layout/IconLabelDescriptionList"/>
    <dgm:cxn modelId="{8A4C4A63-01BF-4220-AAAC-C2A7426CAA5F}" type="presParOf" srcId="{B8056ACF-930D-4ED2-AADF-4D15CA20BECF}" destId="{2C72FAD2-819D-4236-AB3B-C602A1666F7B}" srcOrd="0" destOrd="0" presId="urn:microsoft.com/office/officeart/2018/2/layout/IconLabelDescriptionList"/>
    <dgm:cxn modelId="{81EFEA31-57B7-429E-804C-28B0CD1BC748}" type="presParOf" srcId="{B8056ACF-930D-4ED2-AADF-4D15CA20BECF}" destId="{D773DA40-10DE-4A13-8402-84CD25C5D434}" srcOrd="1" destOrd="0" presId="urn:microsoft.com/office/officeart/2018/2/layout/IconLabelDescriptionList"/>
    <dgm:cxn modelId="{DACAD109-4161-482A-B60B-EFEA36FFC230}" type="presParOf" srcId="{B8056ACF-930D-4ED2-AADF-4D15CA20BECF}" destId="{BFD076BF-E188-4CB0-B9A2-BE84B402BA05}" srcOrd="2" destOrd="0" presId="urn:microsoft.com/office/officeart/2018/2/layout/IconLabelDescriptionList"/>
    <dgm:cxn modelId="{96CAE3E0-32B0-42C0-9779-649A21E1552C}" type="presParOf" srcId="{B8056ACF-930D-4ED2-AADF-4D15CA20BECF}" destId="{D290E7BD-C8F5-4702-A203-4AECC9DBF8DF}" srcOrd="3" destOrd="0" presId="urn:microsoft.com/office/officeart/2018/2/layout/IconLabelDescriptionList"/>
    <dgm:cxn modelId="{F877136B-33C8-47F8-82E1-6F094B71EBD0}" type="presParOf" srcId="{B8056ACF-930D-4ED2-AADF-4D15CA20BECF}" destId="{B1D3FE13-4C4D-4480-BFD3-F1285539D31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7361E3E-9A19-4140-B2B3-CB4D781D49F7}" type="doc">
      <dgm:prSet loTypeId="urn:microsoft.com/office/officeart/2005/8/layout/hProcess11" loCatId="process" qsTypeId="urn:microsoft.com/office/officeart/2005/8/quickstyle/simple1" qsCatId="simple" csTypeId="urn:microsoft.com/office/officeart/2005/8/colors/colorful5" csCatId="colorful" phldr="1"/>
      <dgm:spPr/>
      <dgm:t>
        <a:bodyPr/>
        <a:lstStyle/>
        <a:p>
          <a:endParaRPr lang="en-US"/>
        </a:p>
      </dgm:t>
    </dgm:pt>
    <dgm:pt modelId="{BF58B6D8-B58C-F74C-B444-026C2EA7DBCC}">
      <dgm:prSet custT="1"/>
      <dgm:spPr/>
      <dgm:t>
        <a:bodyPr/>
        <a:lstStyle/>
        <a:p>
          <a:pPr algn="l"/>
          <a:r>
            <a:rPr lang="en-US" sz="1200" dirty="0">
              <a:latin typeface="Museo Sans 500" panose="02000000000000000000" pitchFamily="2" charset="77"/>
            </a:rPr>
            <a:t>The Elections Officer of the Unicorn Conservation Society and their Deputy are preparing for the election voting period.</a:t>
          </a:r>
          <a:endParaRPr lang="en-CA" sz="1200" dirty="0">
            <a:latin typeface="Museo Sans 500" panose="02000000000000000000" pitchFamily="2" charset="77"/>
          </a:endParaRPr>
        </a:p>
      </dgm:t>
    </dgm:pt>
    <dgm:pt modelId="{2F5D7D5E-B1AE-9C4A-91B2-344DF4B717B4}" type="parTrans" cxnId="{8572F757-EF83-D44D-84BD-D7F9A931DA07}">
      <dgm:prSet/>
      <dgm:spPr/>
      <dgm:t>
        <a:bodyPr/>
        <a:lstStyle/>
        <a:p>
          <a:endParaRPr lang="en-US" sz="1200">
            <a:latin typeface="Museo Sans 500" panose="02000000000000000000" pitchFamily="2" charset="77"/>
          </a:endParaRPr>
        </a:p>
      </dgm:t>
    </dgm:pt>
    <dgm:pt modelId="{E06F5112-302A-8241-A78E-04D8759D3D38}" type="sibTrans" cxnId="{8572F757-EF83-D44D-84BD-D7F9A931DA07}">
      <dgm:prSet/>
      <dgm:spPr/>
      <dgm:t>
        <a:bodyPr/>
        <a:lstStyle/>
        <a:p>
          <a:endParaRPr lang="en-US" sz="1200">
            <a:latin typeface="Museo Sans 500" panose="02000000000000000000" pitchFamily="2" charset="77"/>
          </a:endParaRPr>
        </a:p>
      </dgm:t>
    </dgm:pt>
    <dgm:pt modelId="{59871EFC-AEEC-4449-B96D-98C092048B9D}">
      <dgm:prSet custT="1"/>
      <dgm:spPr/>
      <dgm:t>
        <a:bodyPr/>
        <a:lstStyle/>
        <a:p>
          <a:pPr algn="l"/>
          <a:r>
            <a:rPr lang="en-US" sz="1200" dirty="0">
              <a:latin typeface="Museo Sans 500" panose="02000000000000000000" pitchFamily="2" charset="77"/>
            </a:rPr>
            <a:t>Based on the membership criteria outlined in the UCS Constitution, they create a list of 45 members in good standing. This list is published to the membership.</a:t>
          </a:r>
          <a:endParaRPr lang="en-CA" sz="1200" dirty="0">
            <a:latin typeface="Museo Sans 500" panose="02000000000000000000" pitchFamily="2" charset="77"/>
          </a:endParaRPr>
        </a:p>
      </dgm:t>
    </dgm:pt>
    <dgm:pt modelId="{0B3D1C7B-7DF5-B64C-9FBF-3DFB21B5F849}" type="parTrans" cxnId="{C3A4B137-9D64-5545-B48E-0DE73E8FEC82}">
      <dgm:prSet/>
      <dgm:spPr/>
      <dgm:t>
        <a:bodyPr/>
        <a:lstStyle/>
        <a:p>
          <a:endParaRPr lang="en-US" sz="1200">
            <a:latin typeface="Museo Sans 500" panose="02000000000000000000" pitchFamily="2" charset="77"/>
          </a:endParaRPr>
        </a:p>
      </dgm:t>
    </dgm:pt>
    <dgm:pt modelId="{032D6FC7-64AF-5948-B9C1-BFE6CEBF2A18}" type="sibTrans" cxnId="{C3A4B137-9D64-5545-B48E-0DE73E8FEC82}">
      <dgm:prSet/>
      <dgm:spPr/>
      <dgm:t>
        <a:bodyPr/>
        <a:lstStyle/>
        <a:p>
          <a:endParaRPr lang="en-US" sz="1200">
            <a:latin typeface="Museo Sans 500" panose="02000000000000000000" pitchFamily="2" charset="77"/>
          </a:endParaRPr>
        </a:p>
      </dgm:t>
    </dgm:pt>
    <dgm:pt modelId="{924190D0-5164-CA4E-B555-89A5F5AFD3E5}">
      <dgm:prSet custT="1"/>
      <dgm:spPr/>
      <dgm:t>
        <a:bodyPr/>
        <a:lstStyle/>
        <a:p>
          <a:r>
            <a:rPr lang="en-US" sz="1200">
              <a:latin typeface="Museo Sans 500" panose="02000000000000000000" pitchFamily="2" charset="77"/>
            </a:rPr>
            <a:t>For each member, the EO assigns one voter key (e.g., Sally Uno – ‘mane’, Mike Michaelson - ‘horn’, Sammy Sampson – ‘hoof’, etc.).</a:t>
          </a:r>
          <a:endParaRPr lang="en-CA" sz="1200">
            <a:latin typeface="Museo Sans 500" panose="02000000000000000000" pitchFamily="2" charset="77"/>
          </a:endParaRPr>
        </a:p>
      </dgm:t>
    </dgm:pt>
    <dgm:pt modelId="{59370146-265F-FC47-8FB3-7F5E5C30AD98}" type="parTrans" cxnId="{36E64BD4-D6D0-894C-B460-B031C005A726}">
      <dgm:prSet/>
      <dgm:spPr/>
      <dgm:t>
        <a:bodyPr/>
        <a:lstStyle/>
        <a:p>
          <a:endParaRPr lang="en-US" sz="1200">
            <a:latin typeface="Museo Sans 500" panose="02000000000000000000" pitchFamily="2" charset="77"/>
          </a:endParaRPr>
        </a:p>
      </dgm:t>
    </dgm:pt>
    <dgm:pt modelId="{DC2352A8-6015-2F40-B0C7-2CD7447106F7}" type="sibTrans" cxnId="{36E64BD4-D6D0-894C-B460-B031C005A726}">
      <dgm:prSet/>
      <dgm:spPr/>
      <dgm:t>
        <a:bodyPr/>
        <a:lstStyle/>
        <a:p>
          <a:endParaRPr lang="en-US" sz="1200">
            <a:latin typeface="Museo Sans 500" panose="02000000000000000000" pitchFamily="2" charset="77"/>
          </a:endParaRPr>
        </a:p>
      </dgm:t>
    </dgm:pt>
    <dgm:pt modelId="{30F21F44-C782-ED40-8207-2A44DA5C5B7E}">
      <dgm:prSet custT="1"/>
      <dgm:spPr/>
      <dgm:t>
        <a:bodyPr/>
        <a:lstStyle/>
        <a:p>
          <a:r>
            <a:rPr lang="en-US" sz="1200" dirty="0">
              <a:latin typeface="Museo Sans 500" panose="02000000000000000000" pitchFamily="2" charset="77"/>
            </a:rPr>
            <a:t>The DEO is given a list of voter keys, without the corresponding names.</a:t>
          </a:r>
          <a:endParaRPr lang="en-CA" sz="1200" dirty="0">
            <a:latin typeface="Museo Sans 500" panose="02000000000000000000" pitchFamily="2" charset="77"/>
          </a:endParaRPr>
        </a:p>
      </dgm:t>
    </dgm:pt>
    <dgm:pt modelId="{30D013A7-67B5-E84B-A17F-D8BA9C75D10F}" type="parTrans" cxnId="{81D678A2-7A92-5C44-B14F-024ED1911293}">
      <dgm:prSet/>
      <dgm:spPr/>
      <dgm:t>
        <a:bodyPr/>
        <a:lstStyle/>
        <a:p>
          <a:endParaRPr lang="en-US" sz="1200">
            <a:latin typeface="Museo Sans 500" panose="02000000000000000000" pitchFamily="2" charset="77"/>
          </a:endParaRPr>
        </a:p>
      </dgm:t>
    </dgm:pt>
    <dgm:pt modelId="{FDE36EB7-FBA3-0944-A390-DA6A36A5BE9C}" type="sibTrans" cxnId="{81D678A2-7A92-5C44-B14F-024ED1911293}">
      <dgm:prSet/>
      <dgm:spPr/>
      <dgm:t>
        <a:bodyPr/>
        <a:lstStyle/>
        <a:p>
          <a:endParaRPr lang="en-US" sz="1200">
            <a:latin typeface="Museo Sans 500" panose="02000000000000000000" pitchFamily="2" charset="77"/>
          </a:endParaRPr>
        </a:p>
      </dgm:t>
    </dgm:pt>
    <dgm:pt modelId="{9D5BD725-0034-AB4F-8E36-E94DFDE50FB1}">
      <dgm:prSet custT="1"/>
      <dgm:spPr/>
      <dgm:t>
        <a:bodyPr/>
        <a:lstStyle/>
        <a:p>
          <a:r>
            <a:rPr lang="en-US" sz="1200">
              <a:latin typeface="Museo Sans 500" panose="02000000000000000000" pitchFamily="2" charset="77"/>
            </a:rPr>
            <a:t>Each member receives their own voter key from the EO.</a:t>
          </a:r>
          <a:endParaRPr lang="en-CA" sz="1200">
            <a:latin typeface="Museo Sans 500" panose="02000000000000000000" pitchFamily="2" charset="77"/>
          </a:endParaRPr>
        </a:p>
      </dgm:t>
    </dgm:pt>
    <dgm:pt modelId="{AF14BC85-7239-0046-9F8F-E72D955DAD12}" type="parTrans" cxnId="{7FB536D6-CD17-534B-8ED5-227AC6DA5CB5}">
      <dgm:prSet/>
      <dgm:spPr/>
      <dgm:t>
        <a:bodyPr/>
        <a:lstStyle/>
        <a:p>
          <a:endParaRPr lang="en-US" sz="1200">
            <a:latin typeface="Museo Sans 500" panose="02000000000000000000" pitchFamily="2" charset="77"/>
          </a:endParaRPr>
        </a:p>
      </dgm:t>
    </dgm:pt>
    <dgm:pt modelId="{919CBD96-1931-4943-8AD5-BE11A789EECC}" type="sibTrans" cxnId="{7FB536D6-CD17-534B-8ED5-227AC6DA5CB5}">
      <dgm:prSet/>
      <dgm:spPr/>
      <dgm:t>
        <a:bodyPr/>
        <a:lstStyle/>
        <a:p>
          <a:endParaRPr lang="en-US" sz="1200">
            <a:latin typeface="Museo Sans 500" panose="02000000000000000000" pitchFamily="2" charset="77"/>
          </a:endParaRPr>
        </a:p>
      </dgm:t>
    </dgm:pt>
    <dgm:pt modelId="{DAB127C1-A96F-5546-A42C-FFAD6A6377D5}">
      <dgm:prSet custT="1"/>
      <dgm:spPr/>
      <dgm:t>
        <a:bodyPr/>
        <a:lstStyle/>
        <a:p>
          <a:r>
            <a:rPr lang="en-US" sz="1200" dirty="0">
              <a:latin typeface="Museo Sans 500" panose="02000000000000000000" pitchFamily="2" charset="77"/>
            </a:rPr>
            <a:t>The DEO creates the nomination form and adds a required question: “What is the password?”</a:t>
          </a:r>
          <a:endParaRPr lang="en-CA" sz="1200" dirty="0">
            <a:latin typeface="Museo Sans 500" panose="02000000000000000000" pitchFamily="2" charset="77"/>
          </a:endParaRPr>
        </a:p>
      </dgm:t>
    </dgm:pt>
    <dgm:pt modelId="{92A5864C-B2C0-5648-A55B-45F28A3C43FF}" type="parTrans" cxnId="{5BF5E204-A8E8-5445-8569-9DAA94E7D246}">
      <dgm:prSet/>
      <dgm:spPr/>
      <dgm:t>
        <a:bodyPr/>
        <a:lstStyle/>
        <a:p>
          <a:endParaRPr lang="en-US" sz="1200">
            <a:latin typeface="Museo Sans 500" panose="02000000000000000000" pitchFamily="2" charset="77"/>
          </a:endParaRPr>
        </a:p>
      </dgm:t>
    </dgm:pt>
    <dgm:pt modelId="{4A5BF22E-F4CA-3341-92F9-1C6CFDF92F7F}" type="sibTrans" cxnId="{5BF5E204-A8E8-5445-8569-9DAA94E7D246}">
      <dgm:prSet/>
      <dgm:spPr/>
      <dgm:t>
        <a:bodyPr/>
        <a:lstStyle/>
        <a:p>
          <a:endParaRPr lang="en-US" sz="1200">
            <a:latin typeface="Museo Sans 500" panose="02000000000000000000" pitchFamily="2" charset="77"/>
          </a:endParaRPr>
        </a:p>
      </dgm:t>
    </dgm:pt>
    <dgm:pt modelId="{5DBB6C67-9C38-5E48-A856-D624F2FCCED0}">
      <dgm:prSet custT="1"/>
      <dgm:spPr/>
      <dgm:t>
        <a:bodyPr/>
        <a:lstStyle/>
        <a:p>
          <a:r>
            <a:rPr lang="en-US" sz="1200">
              <a:latin typeface="Museo Sans 500" panose="02000000000000000000" pitchFamily="2" charset="77"/>
            </a:rPr>
            <a:t>Non-members should not be able to answer this question, but voters can!</a:t>
          </a:r>
          <a:endParaRPr lang="en-CA" sz="1200">
            <a:latin typeface="Museo Sans 500" panose="02000000000000000000" pitchFamily="2" charset="77"/>
          </a:endParaRPr>
        </a:p>
      </dgm:t>
    </dgm:pt>
    <dgm:pt modelId="{005E130C-2782-2740-A312-A94F4363DD21}" type="parTrans" cxnId="{A182DA2C-341A-7549-BB14-B55DBE90E5B8}">
      <dgm:prSet/>
      <dgm:spPr/>
      <dgm:t>
        <a:bodyPr/>
        <a:lstStyle/>
        <a:p>
          <a:endParaRPr lang="en-US" sz="1200">
            <a:latin typeface="Museo Sans 500" panose="02000000000000000000" pitchFamily="2" charset="77"/>
          </a:endParaRPr>
        </a:p>
      </dgm:t>
    </dgm:pt>
    <dgm:pt modelId="{2BFFDE13-E009-E54F-B29B-5E2CB5A882C7}" type="sibTrans" cxnId="{A182DA2C-341A-7549-BB14-B55DBE90E5B8}">
      <dgm:prSet/>
      <dgm:spPr/>
      <dgm:t>
        <a:bodyPr/>
        <a:lstStyle/>
        <a:p>
          <a:endParaRPr lang="en-US" sz="1200">
            <a:latin typeface="Museo Sans 500" panose="02000000000000000000" pitchFamily="2" charset="77"/>
          </a:endParaRPr>
        </a:p>
      </dgm:t>
    </dgm:pt>
    <dgm:pt modelId="{B63DCFE5-A88C-8641-8701-10CE3878C8C8}">
      <dgm:prSet custT="1"/>
      <dgm:spPr/>
      <dgm:t>
        <a:bodyPr/>
        <a:lstStyle/>
        <a:p>
          <a:r>
            <a:rPr lang="en-US" sz="1200" dirty="0">
              <a:latin typeface="Museo Sans 500" panose="02000000000000000000" pitchFamily="2" charset="77"/>
            </a:rPr>
            <a:t>The DEO only counts ballots with legitimate voter keys, but still doesn’t know who voted for whom. Resulting ballots do not exceed 45.</a:t>
          </a:r>
          <a:endParaRPr lang="en-CA" sz="1200" dirty="0">
            <a:latin typeface="Museo Sans 500" panose="02000000000000000000" pitchFamily="2" charset="77"/>
          </a:endParaRPr>
        </a:p>
      </dgm:t>
    </dgm:pt>
    <dgm:pt modelId="{E5FB0171-63C0-264E-BC0F-B6A019AA2AD2}" type="parTrans" cxnId="{89DBCDF3-619D-0A49-AC67-0B2B8C44F019}">
      <dgm:prSet/>
      <dgm:spPr/>
      <dgm:t>
        <a:bodyPr/>
        <a:lstStyle/>
        <a:p>
          <a:endParaRPr lang="en-US" sz="1200">
            <a:latin typeface="Museo Sans 500" panose="02000000000000000000" pitchFamily="2" charset="77"/>
          </a:endParaRPr>
        </a:p>
      </dgm:t>
    </dgm:pt>
    <dgm:pt modelId="{1815E6CC-0809-5A47-B0D1-5C9AFA83C13C}" type="sibTrans" cxnId="{89DBCDF3-619D-0A49-AC67-0B2B8C44F019}">
      <dgm:prSet/>
      <dgm:spPr/>
      <dgm:t>
        <a:bodyPr/>
        <a:lstStyle/>
        <a:p>
          <a:endParaRPr lang="en-US" sz="1200">
            <a:latin typeface="Museo Sans 500" panose="02000000000000000000" pitchFamily="2" charset="77"/>
          </a:endParaRPr>
        </a:p>
      </dgm:t>
    </dgm:pt>
    <dgm:pt modelId="{40AAE633-9598-194D-AFD1-DD4887BF0E6B}">
      <dgm:prSet custT="1"/>
      <dgm:spPr/>
      <dgm:t>
        <a:bodyPr/>
        <a:lstStyle/>
        <a:p>
          <a:r>
            <a:rPr lang="en-US" sz="1200" dirty="0">
              <a:latin typeface="Museo Sans 500" panose="02000000000000000000" pitchFamily="2" charset="77"/>
            </a:rPr>
            <a:t>The EO doesn’t look at the ballots, so they don’t know who voted for whom, but is confident the results are legitimate when presenting them to the membership.</a:t>
          </a:r>
          <a:endParaRPr lang="en-CA" sz="1200" dirty="0">
            <a:latin typeface="Museo Sans 500" panose="02000000000000000000" pitchFamily="2" charset="77"/>
          </a:endParaRPr>
        </a:p>
      </dgm:t>
    </dgm:pt>
    <dgm:pt modelId="{ADD11ADA-03E0-164D-B230-CEDD2AB89F35}" type="parTrans" cxnId="{A7ADA548-13AC-7E44-8D0B-CAF20A6B494E}">
      <dgm:prSet/>
      <dgm:spPr/>
      <dgm:t>
        <a:bodyPr/>
        <a:lstStyle/>
        <a:p>
          <a:endParaRPr lang="en-US" sz="1200">
            <a:latin typeface="Museo Sans 500" panose="02000000000000000000" pitchFamily="2" charset="77"/>
          </a:endParaRPr>
        </a:p>
      </dgm:t>
    </dgm:pt>
    <dgm:pt modelId="{9C17D623-8379-0D4E-9699-C02A7833A970}" type="sibTrans" cxnId="{A7ADA548-13AC-7E44-8D0B-CAF20A6B494E}">
      <dgm:prSet/>
      <dgm:spPr/>
      <dgm:t>
        <a:bodyPr/>
        <a:lstStyle/>
        <a:p>
          <a:endParaRPr lang="en-US" sz="1200">
            <a:latin typeface="Museo Sans 500" panose="02000000000000000000" pitchFamily="2" charset="77"/>
          </a:endParaRPr>
        </a:p>
      </dgm:t>
    </dgm:pt>
    <dgm:pt modelId="{0FA5B9B4-291A-AC4B-AE65-C69C7B99FEDA}" type="pres">
      <dgm:prSet presAssocID="{37361E3E-9A19-4140-B2B3-CB4D781D49F7}" presName="Name0" presStyleCnt="0">
        <dgm:presLayoutVars>
          <dgm:dir/>
          <dgm:resizeHandles val="exact"/>
        </dgm:presLayoutVars>
      </dgm:prSet>
      <dgm:spPr/>
    </dgm:pt>
    <dgm:pt modelId="{6BBD0799-7AEC-8E4B-AA99-287ED1035BA9}" type="pres">
      <dgm:prSet presAssocID="{37361E3E-9A19-4140-B2B3-CB4D781D49F7}" presName="arrow" presStyleLbl="bgShp" presStyleIdx="0" presStyleCnt="1"/>
      <dgm:spPr/>
    </dgm:pt>
    <dgm:pt modelId="{9DAA204F-006D-4C48-80BA-771A889B79BF}" type="pres">
      <dgm:prSet presAssocID="{37361E3E-9A19-4140-B2B3-CB4D781D49F7}" presName="points" presStyleCnt="0"/>
      <dgm:spPr/>
    </dgm:pt>
    <dgm:pt modelId="{E49CABDC-1446-3F46-BD26-72494D64AFFF}" type="pres">
      <dgm:prSet presAssocID="{BF58B6D8-B58C-F74C-B444-026C2EA7DBCC}" presName="compositeA" presStyleCnt="0"/>
      <dgm:spPr/>
    </dgm:pt>
    <dgm:pt modelId="{D592958B-3DC1-414C-8CEE-0485ACFB3EA2}" type="pres">
      <dgm:prSet presAssocID="{BF58B6D8-B58C-F74C-B444-026C2EA7DBCC}" presName="textA" presStyleLbl="revTx" presStyleIdx="0" presStyleCnt="5">
        <dgm:presLayoutVars>
          <dgm:bulletEnabled val="1"/>
        </dgm:presLayoutVars>
      </dgm:prSet>
      <dgm:spPr/>
    </dgm:pt>
    <dgm:pt modelId="{E2B3CEE5-66CE-5343-B35E-77D9B1212822}" type="pres">
      <dgm:prSet presAssocID="{BF58B6D8-B58C-F74C-B444-026C2EA7DBCC}" presName="circleA" presStyleLbl="node1" presStyleIdx="0" presStyleCnt="5"/>
      <dgm:spPr/>
    </dgm:pt>
    <dgm:pt modelId="{D87FE8A3-8ACE-8B4F-B8F3-ABBDBCD708A4}" type="pres">
      <dgm:prSet presAssocID="{BF58B6D8-B58C-F74C-B444-026C2EA7DBCC}" presName="spaceA" presStyleCnt="0"/>
      <dgm:spPr/>
    </dgm:pt>
    <dgm:pt modelId="{E28C487C-B3CC-244F-B608-75BCE585496E}" type="pres">
      <dgm:prSet presAssocID="{E06F5112-302A-8241-A78E-04D8759D3D38}" presName="space" presStyleCnt="0"/>
      <dgm:spPr/>
    </dgm:pt>
    <dgm:pt modelId="{7F9ED856-2F78-9845-A08C-151D5530F7C1}" type="pres">
      <dgm:prSet presAssocID="{59871EFC-AEEC-4449-B96D-98C092048B9D}" presName="compositeB" presStyleCnt="0"/>
      <dgm:spPr/>
    </dgm:pt>
    <dgm:pt modelId="{024FB757-607F-F843-AFCD-F2E54A5EE6AD}" type="pres">
      <dgm:prSet presAssocID="{59871EFC-AEEC-4449-B96D-98C092048B9D}" presName="textB" presStyleLbl="revTx" presStyleIdx="1" presStyleCnt="5" custScaleX="129528">
        <dgm:presLayoutVars>
          <dgm:bulletEnabled val="1"/>
        </dgm:presLayoutVars>
      </dgm:prSet>
      <dgm:spPr/>
    </dgm:pt>
    <dgm:pt modelId="{AB257987-1EDB-5C49-9733-51A25A23D274}" type="pres">
      <dgm:prSet presAssocID="{59871EFC-AEEC-4449-B96D-98C092048B9D}" presName="circleB" presStyleLbl="node1" presStyleIdx="1" presStyleCnt="5"/>
      <dgm:spPr/>
    </dgm:pt>
    <dgm:pt modelId="{DC64AB8B-65B2-E247-B1E1-608DDA63DA16}" type="pres">
      <dgm:prSet presAssocID="{59871EFC-AEEC-4449-B96D-98C092048B9D}" presName="spaceB" presStyleCnt="0"/>
      <dgm:spPr/>
    </dgm:pt>
    <dgm:pt modelId="{FF46AE51-C064-3F41-B9CC-3C9F014A1D3F}" type="pres">
      <dgm:prSet presAssocID="{032D6FC7-64AF-5948-B9C1-BFE6CEBF2A18}" presName="space" presStyleCnt="0"/>
      <dgm:spPr/>
    </dgm:pt>
    <dgm:pt modelId="{B6CB1A7E-02D7-FD43-896D-7D3036711315}" type="pres">
      <dgm:prSet presAssocID="{924190D0-5164-CA4E-B555-89A5F5AFD3E5}" presName="compositeA" presStyleCnt="0"/>
      <dgm:spPr/>
    </dgm:pt>
    <dgm:pt modelId="{B62F8B2D-8AD7-AE4E-8967-94F25363FDC0}" type="pres">
      <dgm:prSet presAssocID="{924190D0-5164-CA4E-B555-89A5F5AFD3E5}" presName="textA" presStyleLbl="revTx" presStyleIdx="2" presStyleCnt="5" custScaleX="138516">
        <dgm:presLayoutVars>
          <dgm:bulletEnabled val="1"/>
        </dgm:presLayoutVars>
      </dgm:prSet>
      <dgm:spPr/>
    </dgm:pt>
    <dgm:pt modelId="{AFE5DD56-7C9E-5F49-955A-61D3E5F8E44B}" type="pres">
      <dgm:prSet presAssocID="{924190D0-5164-CA4E-B555-89A5F5AFD3E5}" presName="circleA" presStyleLbl="node1" presStyleIdx="2" presStyleCnt="5"/>
      <dgm:spPr/>
    </dgm:pt>
    <dgm:pt modelId="{E721C331-5CE6-8A47-B25A-00AC4CE53FC6}" type="pres">
      <dgm:prSet presAssocID="{924190D0-5164-CA4E-B555-89A5F5AFD3E5}" presName="spaceA" presStyleCnt="0"/>
      <dgm:spPr/>
    </dgm:pt>
    <dgm:pt modelId="{EB9B872A-1C08-1F41-906E-D13424F3046B}" type="pres">
      <dgm:prSet presAssocID="{DC2352A8-6015-2F40-B0C7-2CD7447106F7}" presName="space" presStyleCnt="0"/>
      <dgm:spPr/>
    </dgm:pt>
    <dgm:pt modelId="{30D16828-B587-8045-9AF1-C17885CA14E5}" type="pres">
      <dgm:prSet presAssocID="{DAB127C1-A96F-5546-A42C-FFAD6A6377D5}" presName="compositeB" presStyleCnt="0"/>
      <dgm:spPr/>
    </dgm:pt>
    <dgm:pt modelId="{1F8D0A60-4D08-4243-ABBA-B0100FA2A6AB}" type="pres">
      <dgm:prSet presAssocID="{DAB127C1-A96F-5546-A42C-FFAD6A6377D5}" presName="textB" presStyleLbl="revTx" presStyleIdx="3" presStyleCnt="5">
        <dgm:presLayoutVars>
          <dgm:bulletEnabled val="1"/>
        </dgm:presLayoutVars>
      </dgm:prSet>
      <dgm:spPr/>
    </dgm:pt>
    <dgm:pt modelId="{89003C2A-4DD3-A742-9A0E-74CED25DA201}" type="pres">
      <dgm:prSet presAssocID="{DAB127C1-A96F-5546-A42C-FFAD6A6377D5}" presName="circleB" presStyleLbl="node1" presStyleIdx="3" presStyleCnt="5"/>
      <dgm:spPr/>
    </dgm:pt>
    <dgm:pt modelId="{D7E11BC1-F741-8A43-BBD2-30C826E77313}" type="pres">
      <dgm:prSet presAssocID="{DAB127C1-A96F-5546-A42C-FFAD6A6377D5}" presName="spaceB" presStyleCnt="0"/>
      <dgm:spPr/>
    </dgm:pt>
    <dgm:pt modelId="{17F14D6B-D623-224A-B4CD-80049879D6A6}" type="pres">
      <dgm:prSet presAssocID="{4A5BF22E-F4CA-3341-92F9-1C6CFDF92F7F}" presName="space" presStyleCnt="0"/>
      <dgm:spPr/>
    </dgm:pt>
    <dgm:pt modelId="{A6DE3601-46C5-804B-92CA-62E26EBD9A5C}" type="pres">
      <dgm:prSet presAssocID="{B63DCFE5-A88C-8641-8701-10CE3878C8C8}" presName="compositeA" presStyleCnt="0"/>
      <dgm:spPr/>
    </dgm:pt>
    <dgm:pt modelId="{8E22D504-D0DF-8843-9C73-68CC3C246350}" type="pres">
      <dgm:prSet presAssocID="{B63DCFE5-A88C-8641-8701-10CE3878C8C8}" presName="textA" presStyleLbl="revTx" presStyleIdx="4" presStyleCnt="5" custScaleX="158270">
        <dgm:presLayoutVars>
          <dgm:bulletEnabled val="1"/>
        </dgm:presLayoutVars>
      </dgm:prSet>
      <dgm:spPr/>
    </dgm:pt>
    <dgm:pt modelId="{9F7493FA-0E0D-3E4A-AC1D-D6D183C974A7}" type="pres">
      <dgm:prSet presAssocID="{B63DCFE5-A88C-8641-8701-10CE3878C8C8}" presName="circleA" presStyleLbl="node1" presStyleIdx="4" presStyleCnt="5"/>
      <dgm:spPr/>
    </dgm:pt>
    <dgm:pt modelId="{DAAC0E56-8BA2-CF4C-906D-3803462210DC}" type="pres">
      <dgm:prSet presAssocID="{B63DCFE5-A88C-8641-8701-10CE3878C8C8}" presName="spaceA" presStyleCnt="0"/>
      <dgm:spPr/>
    </dgm:pt>
  </dgm:ptLst>
  <dgm:cxnLst>
    <dgm:cxn modelId="{A2AFE301-0A60-6348-B192-D2213272698B}" type="presOf" srcId="{BF58B6D8-B58C-F74C-B444-026C2EA7DBCC}" destId="{D592958B-3DC1-414C-8CEE-0485ACFB3EA2}" srcOrd="0" destOrd="0" presId="urn:microsoft.com/office/officeart/2005/8/layout/hProcess11"/>
    <dgm:cxn modelId="{5BF5E204-A8E8-5445-8569-9DAA94E7D246}" srcId="{37361E3E-9A19-4140-B2B3-CB4D781D49F7}" destId="{DAB127C1-A96F-5546-A42C-FFAD6A6377D5}" srcOrd="3" destOrd="0" parTransId="{92A5864C-B2C0-5648-A55B-45F28A3C43FF}" sibTransId="{4A5BF22E-F4CA-3341-92F9-1C6CFDF92F7F}"/>
    <dgm:cxn modelId="{F3282D18-AFCC-E449-ABC8-D45D2A23EA48}" type="presOf" srcId="{59871EFC-AEEC-4449-B96D-98C092048B9D}" destId="{024FB757-607F-F843-AFCD-F2E54A5EE6AD}" srcOrd="0" destOrd="0" presId="urn:microsoft.com/office/officeart/2005/8/layout/hProcess11"/>
    <dgm:cxn modelId="{A182DA2C-341A-7549-BB14-B55DBE90E5B8}" srcId="{DAB127C1-A96F-5546-A42C-FFAD6A6377D5}" destId="{5DBB6C67-9C38-5E48-A856-D624F2FCCED0}" srcOrd="0" destOrd="0" parTransId="{005E130C-2782-2740-A312-A94F4363DD21}" sibTransId="{2BFFDE13-E009-E54F-B29B-5E2CB5A882C7}"/>
    <dgm:cxn modelId="{1EF38632-88F6-C648-A6A7-2C3886D8703B}" type="presOf" srcId="{9D5BD725-0034-AB4F-8E36-E94DFDE50FB1}" destId="{B62F8B2D-8AD7-AE4E-8967-94F25363FDC0}" srcOrd="0" destOrd="2" presId="urn:microsoft.com/office/officeart/2005/8/layout/hProcess11"/>
    <dgm:cxn modelId="{C3A4B137-9D64-5545-B48E-0DE73E8FEC82}" srcId="{37361E3E-9A19-4140-B2B3-CB4D781D49F7}" destId="{59871EFC-AEEC-4449-B96D-98C092048B9D}" srcOrd="1" destOrd="0" parTransId="{0B3D1C7B-7DF5-B64C-9FBF-3DFB21B5F849}" sibTransId="{032D6FC7-64AF-5948-B9C1-BFE6CEBF2A18}"/>
    <dgm:cxn modelId="{A7ADA548-13AC-7E44-8D0B-CAF20A6B494E}" srcId="{B63DCFE5-A88C-8641-8701-10CE3878C8C8}" destId="{40AAE633-9598-194D-AFD1-DD4887BF0E6B}" srcOrd="0" destOrd="0" parTransId="{ADD11ADA-03E0-164D-B230-CEDD2AB89F35}" sibTransId="{9C17D623-8379-0D4E-9699-C02A7833A970}"/>
    <dgm:cxn modelId="{D021A149-DF8C-3A42-8E2C-31A35300367C}" type="presOf" srcId="{37361E3E-9A19-4140-B2B3-CB4D781D49F7}" destId="{0FA5B9B4-291A-AC4B-AE65-C69C7B99FEDA}" srcOrd="0" destOrd="0" presId="urn:microsoft.com/office/officeart/2005/8/layout/hProcess11"/>
    <dgm:cxn modelId="{8572F757-EF83-D44D-84BD-D7F9A931DA07}" srcId="{37361E3E-9A19-4140-B2B3-CB4D781D49F7}" destId="{BF58B6D8-B58C-F74C-B444-026C2EA7DBCC}" srcOrd="0" destOrd="0" parTransId="{2F5D7D5E-B1AE-9C4A-91B2-344DF4B717B4}" sibTransId="{E06F5112-302A-8241-A78E-04D8759D3D38}"/>
    <dgm:cxn modelId="{AD63EF58-A1C4-5E41-81D0-21F9D4A214CE}" type="presOf" srcId="{924190D0-5164-CA4E-B555-89A5F5AFD3E5}" destId="{B62F8B2D-8AD7-AE4E-8967-94F25363FDC0}" srcOrd="0" destOrd="0" presId="urn:microsoft.com/office/officeart/2005/8/layout/hProcess11"/>
    <dgm:cxn modelId="{1C50D265-2FC2-A542-84BC-2470666241C9}" type="presOf" srcId="{30F21F44-C782-ED40-8207-2A44DA5C5B7E}" destId="{B62F8B2D-8AD7-AE4E-8967-94F25363FDC0}" srcOrd="0" destOrd="1" presId="urn:microsoft.com/office/officeart/2005/8/layout/hProcess11"/>
    <dgm:cxn modelId="{EEDE6370-E842-DC44-8483-93E8BA32247D}" type="presOf" srcId="{B63DCFE5-A88C-8641-8701-10CE3878C8C8}" destId="{8E22D504-D0DF-8843-9C73-68CC3C246350}" srcOrd="0" destOrd="0" presId="urn:microsoft.com/office/officeart/2005/8/layout/hProcess11"/>
    <dgm:cxn modelId="{2C90537B-04EA-0C46-8507-D07457C0DCFE}" type="presOf" srcId="{5DBB6C67-9C38-5E48-A856-D624F2FCCED0}" destId="{1F8D0A60-4D08-4243-ABBA-B0100FA2A6AB}" srcOrd="0" destOrd="1" presId="urn:microsoft.com/office/officeart/2005/8/layout/hProcess11"/>
    <dgm:cxn modelId="{81D678A2-7A92-5C44-B14F-024ED1911293}" srcId="{924190D0-5164-CA4E-B555-89A5F5AFD3E5}" destId="{30F21F44-C782-ED40-8207-2A44DA5C5B7E}" srcOrd="0" destOrd="0" parTransId="{30D013A7-67B5-E84B-A17F-D8BA9C75D10F}" sibTransId="{FDE36EB7-FBA3-0944-A390-DA6A36A5BE9C}"/>
    <dgm:cxn modelId="{0CEA27BB-1802-5347-B01F-E163A01AA630}" type="presOf" srcId="{DAB127C1-A96F-5546-A42C-FFAD6A6377D5}" destId="{1F8D0A60-4D08-4243-ABBA-B0100FA2A6AB}" srcOrd="0" destOrd="0" presId="urn:microsoft.com/office/officeart/2005/8/layout/hProcess11"/>
    <dgm:cxn modelId="{FFAF4FBD-7AC2-1442-8FCF-32F7EE8CBB63}" type="presOf" srcId="{40AAE633-9598-194D-AFD1-DD4887BF0E6B}" destId="{8E22D504-D0DF-8843-9C73-68CC3C246350}" srcOrd="0" destOrd="1" presId="urn:microsoft.com/office/officeart/2005/8/layout/hProcess11"/>
    <dgm:cxn modelId="{36E64BD4-D6D0-894C-B460-B031C005A726}" srcId="{37361E3E-9A19-4140-B2B3-CB4D781D49F7}" destId="{924190D0-5164-CA4E-B555-89A5F5AFD3E5}" srcOrd="2" destOrd="0" parTransId="{59370146-265F-FC47-8FB3-7F5E5C30AD98}" sibTransId="{DC2352A8-6015-2F40-B0C7-2CD7447106F7}"/>
    <dgm:cxn modelId="{7FB536D6-CD17-534B-8ED5-227AC6DA5CB5}" srcId="{924190D0-5164-CA4E-B555-89A5F5AFD3E5}" destId="{9D5BD725-0034-AB4F-8E36-E94DFDE50FB1}" srcOrd="1" destOrd="0" parTransId="{AF14BC85-7239-0046-9F8F-E72D955DAD12}" sibTransId="{919CBD96-1931-4943-8AD5-BE11A789EECC}"/>
    <dgm:cxn modelId="{89DBCDF3-619D-0A49-AC67-0B2B8C44F019}" srcId="{37361E3E-9A19-4140-B2B3-CB4D781D49F7}" destId="{B63DCFE5-A88C-8641-8701-10CE3878C8C8}" srcOrd="4" destOrd="0" parTransId="{E5FB0171-63C0-264E-BC0F-B6A019AA2AD2}" sibTransId="{1815E6CC-0809-5A47-B0D1-5C9AFA83C13C}"/>
    <dgm:cxn modelId="{77F46CED-CBC9-D740-AF85-62224D9EBC1A}" type="presParOf" srcId="{0FA5B9B4-291A-AC4B-AE65-C69C7B99FEDA}" destId="{6BBD0799-7AEC-8E4B-AA99-287ED1035BA9}" srcOrd="0" destOrd="0" presId="urn:microsoft.com/office/officeart/2005/8/layout/hProcess11"/>
    <dgm:cxn modelId="{AFDD7E22-F480-0340-B2B5-4113E565492E}" type="presParOf" srcId="{0FA5B9B4-291A-AC4B-AE65-C69C7B99FEDA}" destId="{9DAA204F-006D-4C48-80BA-771A889B79BF}" srcOrd="1" destOrd="0" presId="urn:microsoft.com/office/officeart/2005/8/layout/hProcess11"/>
    <dgm:cxn modelId="{9625F36B-8872-5041-9A76-7CEC660D1CE0}" type="presParOf" srcId="{9DAA204F-006D-4C48-80BA-771A889B79BF}" destId="{E49CABDC-1446-3F46-BD26-72494D64AFFF}" srcOrd="0" destOrd="0" presId="urn:microsoft.com/office/officeart/2005/8/layout/hProcess11"/>
    <dgm:cxn modelId="{3458834C-EC75-A349-AFC8-6E919D107EE1}" type="presParOf" srcId="{E49CABDC-1446-3F46-BD26-72494D64AFFF}" destId="{D592958B-3DC1-414C-8CEE-0485ACFB3EA2}" srcOrd="0" destOrd="0" presId="urn:microsoft.com/office/officeart/2005/8/layout/hProcess11"/>
    <dgm:cxn modelId="{60A398EC-A846-6743-A3DE-8A3CFA36202A}" type="presParOf" srcId="{E49CABDC-1446-3F46-BD26-72494D64AFFF}" destId="{E2B3CEE5-66CE-5343-B35E-77D9B1212822}" srcOrd="1" destOrd="0" presId="urn:microsoft.com/office/officeart/2005/8/layout/hProcess11"/>
    <dgm:cxn modelId="{157FBD9D-FA16-6C41-89F2-DDFBE796AB91}" type="presParOf" srcId="{E49CABDC-1446-3F46-BD26-72494D64AFFF}" destId="{D87FE8A3-8ACE-8B4F-B8F3-ABBDBCD708A4}" srcOrd="2" destOrd="0" presId="urn:microsoft.com/office/officeart/2005/8/layout/hProcess11"/>
    <dgm:cxn modelId="{9437CD19-CCCD-D841-91D1-E6BEA0BD119E}" type="presParOf" srcId="{9DAA204F-006D-4C48-80BA-771A889B79BF}" destId="{E28C487C-B3CC-244F-B608-75BCE585496E}" srcOrd="1" destOrd="0" presId="urn:microsoft.com/office/officeart/2005/8/layout/hProcess11"/>
    <dgm:cxn modelId="{6A156CF8-9839-5548-B3B1-838B42C34006}" type="presParOf" srcId="{9DAA204F-006D-4C48-80BA-771A889B79BF}" destId="{7F9ED856-2F78-9845-A08C-151D5530F7C1}" srcOrd="2" destOrd="0" presId="urn:microsoft.com/office/officeart/2005/8/layout/hProcess11"/>
    <dgm:cxn modelId="{F85120BC-50B8-2A4A-9524-1D404DFB5644}" type="presParOf" srcId="{7F9ED856-2F78-9845-A08C-151D5530F7C1}" destId="{024FB757-607F-F843-AFCD-F2E54A5EE6AD}" srcOrd="0" destOrd="0" presId="urn:microsoft.com/office/officeart/2005/8/layout/hProcess11"/>
    <dgm:cxn modelId="{0AC53F70-6FB4-A848-8D42-D78CF041D8C3}" type="presParOf" srcId="{7F9ED856-2F78-9845-A08C-151D5530F7C1}" destId="{AB257987-1EDB-5C49-9733-51A25A23D274}" srcOrd="1" destOrd="0" presId="urn:microsoft.com/office/officeart/2005/8/layout/hProcess11"/>
    <dgm:cxn modelId="{FD421ABF-A76F-C047-8C75-88E592E1665B}" type="presParOf" srcId="{7F9ED856-2F78-9845-A08C-151D5530F7C1}" destId="{DC64AB8B-65B2-E247-B1E1-608DDA63DA16}" srcOrd="2" destOrd="0" presId="urn:microsoft.com/office/officeart/2005/8/layout/hProcess11"/>
    <dgm:cxn modelId="{1133F4C6-A55A-334C-BA34-E91A071F7828}" type="presParOf" srcId="{9DAA204F-006D-4C48-80BA-771A889B79BF}" destId="{FF46AE51-C064-3F41-B9CC-3C9F014A1D3F}" srcOrd="3" destOrd="0" presId="urn:microsoft.com/office/officeart/2005/8/layout/hProcess11"/>
    <dgm:cxn modelId="{069D7D82-3120-A24D-8F37-4CA8BDAFE2FF}" type="presParOf" srcId="{9DAA204F-006D-4C48-80BA-771A889B79BF}" destId="{B6CB1A7E-02D7-FD43-896D-7D3036711315}" srcOrd="4" destOrd="0" presId="urn:microsoft.com/office/officeart/2005/8/layout/hProcess11"/>
    <dgm:cxn modelId="{6106B391-BDDD-704A-B7D1-5D9806EA6142}" type="presParOf" srcId="{B6CB1A7E-02D7-FD43-896D-7D3036711315}" destId="{B62F8B2D-8AD7-AE4E-8967-94F25363FDC0}" srcOrd="0" destOrd="0" presId="urn:microsoft.com/office/officeart/2005/8/layout/hProcess11"/>
    <dgm:cxn modelId="{8774C452-F150-4443-BB53-B4C1AB462958}" type="presParOf" srcId="{B6CB1A7E-02D7-FD43-896D-7D3036711315}" destId="{AFE5DD56-7C9E-5F49-955A-61D3E5F8E44B}" srcOrd="1" destOrd="0" presId="urn:microsoft.com/office/officeart/2005/8/layout/hProcess11"/>
    <dgm:cxn modelId="{3FF28304-AA6B-0240-B2B2-72E1FA05D705}" type="presParOf" srcId="{B6CB1A7E-02D7-FD43-896D-7D3036711315}" destId="{E721C331-5CE6-8A47-B25A-00AC4CE53FC6}" srcOrd="2" destOrd="0" presId="urn:microsoft.com/office/officeart/2005/8/layout/hProcess11"/>
    <dgm:cxn modelId="{B5914BB5-5069-8145-B897-A50892821492}" type="presParOf" srcId="{9DAA204F-006D-4C48-80BA-771A889B79BF}" destId="{EB9B872A-1C08-1F41-906E-D13424F3046B}" srcOrd="5" destOrd="0" presId="urn:microsoft.com/office/officeart/2005/8/layout/hProcess11"/>
    <dgm:cxn modelId="{88458629-CA63-A549-844A-803DDBEBE963}" type="presParOf" srcId="{9DAA204F-006D-4C48-80BA-771A889B79BF}" destId="{30D16828-B587-8045-9AF1-C17885CA14E5}" srcOrd="6" destOrd="0" presId="urn:microsoft.com/office/officeart/2005/8/layout/hProcess11"/>
    <dgm:cxn modelId="{E8962788-C527-8F4F-BECC-9D9D4679874B}" type="presParOf" srcId="{30D16828-B587-8045-9AF1-C17885CA14E5}" destId="{1F8D0A60-4D08-4243-ABBA-B0100FA2A6AB}" srcOrd="0" destOrd="0" presId="urn:microsoft.com/office/officeart/2005/8/layout/hProcess11"/>
    <dgm:cxn modelId="{CFE973CE-3535-3844-BFC9-19C2055093F6}" type="presParOf" srcId="{30D16828-B587-8045-9AF1-C17885CA14E5}" destId="{89003C2A-4DD3-A742-9A0E-74CED25DA201}" srcOrd="1" destOrd="0" presId="urn:microsoft.com/office/officeart/2005/8/layout/hProcess11"/>
    <dgm:cxn modelId="{39D626EF-E9C6-8242-ADF1-69B02C1A5590}" type="presParOf" srcId="{30D16828-B587-8045-9AF1-C17885CA14E5}" destId="{D7E11BC1-F741-8A43-BBD2-30C826E77313}" srcOrd="2" destOrd="0" presId="urn:microsoft.com/office/officeart/2005/8/layout/hProcess11"/>
    <dgm:cxn modelId="{7FF7A633-811B-F947-AD2B-EDDA8E4CDA7B}" type="presParOf" srcId="{9DAA204F-006D-4C48-80BA-771A889B79BF}" destId="{17F14D6B-D623-224A-B4CD-80049879D6A6}" srcOrd="7" destOrd="0" presId="urn:microsoft.com/office/officeart/2005/8/layout/hProcess11"/>
    <dgm:cxn modelId="{4FA1D7FB-0944-1D42-8D30-A6EFB7643044}" type="presParOf" srcId="{9DAA204F-006D-4C48-80BA-771A889B79BF}" destId="{A6DE3601-46C5-804B-92CA-62E26EBD9A5C}" srcOrd="8" destOrd="0" presId="urn:microsoft.com/office/officeart/2005/8/layout/hProcess11"/>
    <dgm:cxn modelId="{9125BE50-7147-5740-ABE8-5E22EC70CE11}" type="presParOf" srcId="{A6DE3601-46C5-804B-92CA-62E26EBD9A5C}" destId="{8E22D504-D0DF-8843-9C73-68CC3C246350}" srcOrd="0" destOrd="0" presId="urn:microsoft.com/office/officeart/2005/8/layout/hProcess11"/>
    <dgm:cxn modelId="{3022026C-B4D9-C942-9EF6-FCE881502D72}" type="presParOf" srcId="{A6DE3601-46C5-804B-92CA-62E26EBD9A5C}" destId="{9F7493FA-0E0D-3E4A-AC1D-D6D183C974A7}" srcOrd="1" destOrd="0" presId="urn:microsoft.com/office/officeart/2005/8/layout/hProcess11"/>
    <dgm:cxn modelId="{13F094E2-0AE7-4D47-A1FD-2A860DD55BEC}" type="presParOf" srcId="{A6DE3601-46C5-804B-92CA-62E26EBD9A5C}" destId="{DAAC0E56-8BA2-CF4C-906D-3803462210D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B464571-420D-46C0-A001-F0573FAD3FF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2C9ED2DD-7E8D-4F4C-887A-EA0E880BD9FC}">
      <dgm:prSet custT="1"/>
      <dgm:spPr/>
      <dgm:t>
        <a:bodyPr/>
        <a:lstStyle/>
        <a:p>
          <a:r>
            <a:rPr lang="en-US" sz="1500" dirty="0">
              <a:latin typeface="Museo Sans 500" panose="02000000000000000000" pitchFamily="2" charset="77"/>
            </a:rPr>
            <a:t>Voting periods for online voting usually last a couple of days, however if quorum isn’t met in that timeframe, the EO can opt to extend for an additional couple of days.</a:t>
          </a:r>
        </a:p>
      </dgm:t>
    </dgm:pt>
    <dgm:pt modelId="{B60341DE-56EE-4B7F-AE7A-9011F650137C}" type="parTrans" cxnId="{6F4AD4F6-D8BA-4EBF-B326-03849B8D812B}">
      <dgm:prSet/>
      <dgm:spPr/>
      <dgm:t>
        <a:bodyPr/>
        <a:lstStyle/>
        <a:p>
          <a:endParaRPr lang="en-US"/>
        </a:p>
      </dgm:t>
    </dgm:pt>
    <dgm:pt modelId="{8B276ECB-A324-4F63-AE92-CFCC155D04FA}" type="sibTrans" cxnId="{6F4AD4F6-D8BA-4EBF-B326-03849B8D812B}">
      <dgm:prSet/>
      <dgm:spPr/>
      <dgm:t>
        <a:bodyPr/>
        <a:lstStyle/>
        <a:p>
          <a:endParaRPr lang="en-US"/>
        </a:p>
      </dgm:t>
    </dgm:pt>
    <dgm:pt modelId="{2226B722-6D92-41FE-BC14-ACF9EA8A86F2}">
      <dgm:prSet custT="1"/>
      <dgm:spPr/>
      <dgm:t>
        <a:bodyPr/>
        <a:lstStyle/>
        <a:p>
          <a:r>
            <a:rPr lang="en-US" sz="1500">
              <a:latin typeface="Museo Sans 500" panose="02000000000000000000" pitchFamily="2" charset="77"/>
            </a:rPr>
            <a:t>Similarly, if an in-person voting meeting doesn’t meet quorum, the meeting should be rescheduled ASAP.</a:t>
          </a:r>
        </a:p>
      </dgm:t>
    </dgm:pt>
    <dgm:pt modelId="{508468DD-037A-4369-9CFB-89C1EA2DEA84}" type="parTrans" cxnId="{1F1D8E6B-4A52-47BD-8C87-F19F10BFA48C}">
      <dgm:prSet/>
      <dgm:spPr/>
      <dgm:t>
        <a:bodyPr/>
        <a:lstStyle/>
        <a:p>
          <a:endParaRPr lang="en-US"/>
        </a:p>
      </dgm:t>
    </dgm:pt>
    <dgm:pt modelId="{551892E3-81AC-430F-9200-9411E9DADD23}" type="sibTrans" cxnId="{1F1D8E6B-4A52-47BD-8C87-F19F10BFA48C}">
      <dgm:prSet/>
      <dgm:spPr/>
      <dgm:t>
        <a:bodyPr/>
        <a:lstStyle/>
        <a:p>
          <a:endParaRPr lang="en-US"/>
        </a:p>
      </dgm:t>
    </dgm:pt>
    <dgm:pt modelId="{5E232B9C-D0CC-4BCF-B5B6-32151209B218}">
      <dgm:prSet custT="1"/>
      <dgm:spPr/>
      <dgm:t>
        <a:bodyPr/>
        <a:lstStyle/>
        <a:p>
          <a:r>
            <a:rPr lang="en-US" sz="1500">
              <a:latin typeface="Museo Sans 500" panose="02000000000000000000" pitchFamily="2" charset="77"/>
            </a:rPr>
            <a:t>Once results are in, they need to be announced to the membership. Number of votes and similar information can be released if the EO wishes, but it’s not necessary.</a:t>
          </a:r>
        </a:p>
      </dgm:t>
    </dgm:pt>
    <dgm:pt modelId="{2B353BC8-39F0-4A2D-B9CB-7BB6F786735F}" type="parTrans" cxnId="{EED73A0B-BFF0-4533-9B66-FF169AA139AA}">
      <dgm:prSet/>
      <dgm:spPr/>
      <dgm:t>
        <a:bodyPr/>
        <a:lstStyle/>
        <a:p>
          <a:endParaRPr lang="en-US"/>
        </a:p>
      </dgm:t>
    </dgm:pt>
    <dgm:pt modelId="{6F4DBF87-FC7B-4EE3-9BA1-77AE131AA447}" type="sibTrans" cxnId="{EED73A0B-BFF0-4533-9B66-FF169AA139AA}">
      <dgm:prSet/>
      <dgm:spPr/>
      <dgm:t>
        <a:bodyPr/>
        <a:lstStyle/>
        <a:p>
          <a:endParaRPr lang="en-US"/>
        </a:p>
      </dgm:t>
    </dgm:pt>
    <dgm:pt modelId="{BDF0CF05-5E29-4995-BF92-4F96165A109E}">
      <dgm:prSet custT="1"/>
      <dgm:spPr/>
      <dgm:t>
        <a:bodyPr/>
        <a:lstStyle/>
        <a:p>
          <a:r>
            <a:rPr lang="en-US" sz="1500" dirty="0">
              <a:latin typeface="Museo Sans 500" panose="02000000000000000000" pitchFamily="2" charset="77"/>
            </a:rPr>
            <a:t>Transition efforts should begin ideally immediately after the announcement. Transition reports should be complete at this point. There should be a specific date at which the new executive will take over.</a:t>
          </a:r>
        </a:p>
      </dgm:t>
    </dgm:pt>
    <dgm:pt modelId="{906F28E2-CD42-498E-8465-EA502F50ED05}" type="parTrans" cxnId="{1197AD9A-4C5C-446F-AB7F-4DC177E5EA7A}">
      <dgm:prSet/>
      <dgm:spPr/>
      <dgm:t>
        <a:bodyPr/>
        <a:lstStyle/>
        <a:p>
          <a:endParaRPr lang="en-US"/>
        </a:p>
      </dgm:t>
    </dgm:pt>
    <dgm:pt modelId="{331E21AC-9017-4535-80B7-8E7BBE84FEAE}" type="sibTrans" cxnId="{1197AD9A-4C5C-446F-AB7F-4DC177E5EA7A}">
      <dgm:prSet/>
      <dgm:spPr/>
      <dgm:t>
        <a:bodyPr/>
        <a:lstStyle/>
        <a:p>
          <a:endParaRPr lang="en-US"/>
        </a:p>
      </dgm:t>
    </dgm:pt>
    <dgm:pt modelId="{FAA228B0-1F95-4483-B5BF-4A8DB1CB2B55}">
      <dgm:prSet custT="1"/>
      <dgm:spPr/>
      <dgm:t>
        <a:bodyPr/>
        <a:lstStyle/>
        <a:p>
          <a:r>
            <a:rPr lang="en-US" sz="1500">
              <a:latin typeface="Museo Sans 500" panose="02000000000000000000" pitchFamily="2" charset="77"/>
            </a:rPr>
            <a:t>For unfilled seats, a run-off election can be scheduled soon after the main one, or they can be filled at a by-election a few months later.</a:t>
          </a:r>
        </a:p>
      </dgm:t>
    </dgm:pt>
    <dgm:pt modelId="{2DF2801A-E5BB-488A-B4B6-0A704A7707BA}" type="parTrans" cxnId="{0014C704-6E3F-4D5A-B9C6-353B25ED16DE}">
      <dgm:prSet/>
      <dgm:spPr/>
      <dgm:t>
        <a:bodyPr/>
        <a:lstStyle/>
        <a:p>
          <a:endParaRPr lang="en-US"/>
        </a:p>
      </dgm:t>
    </dgm:pt>
    <dgm:pt modelId="{93B8400E-2856-48B9-95A2-6168D8BEE7A8}" type="sibTrans" cxnId="{0014C704-6E3F-4D5A-B9C6-353B25ED16DE}">
      <dgm:prSet/>
      <dgm:spPr/>
      <dgm:t>
        <a:bodyPr/>
        <a:lstStyle/>
        <a:p>
          <a:endParaRPr lang="en-US"/>
        </a:p>
      </dgm:t>
    </dgm:pt>
    <dgm:pt modelId="{BA9ECC46-FACA-1F4A-8BDD-EAB2B5F25946}" type="pres">
      <dgm:prSet presAssocID="{0B464571-420D-46C0-A001-F0573FAD3FF0}" presName="outerComposite" presStyleCnt="0">
        <dgm:presLayoutVars>
          <dgm:chMax val="5"/>
          <dgm:dir/>
          <dgm:resizeHandles val="exact"/>
        </dgm:presLayoutVars>
      </dgm:prSet>
      <dgm:spPr/>
    </dgm:pt>
    <dgm:pt modelId="{B0BCC7B9-7204-8F4F-92B1-26C9D000059F}" type="pres">
      <dgm:prSet presAssocID="{0B464571-420D-46C0-A001-F0573FAD3FF0}" presName="dummyMaxCanvas" presStyleCnt="0">
        <dgm:presLayoutVars/>
      </dgm:prSet>
      <dgm:spPr/>
    </dgm:pt>
    <dgm:pt modelId="{B8EDAEE1-01B0-F34E-AB25-51840164B52F}" type="pres">
      <dgm:prSet presAssocID="{0B464571-420D-46C0-A001-F0573FAD3FF0}" presName="FiveNodes_1" presStyleLbl="node1" presStyleIdx="0" presStyleCnt="5">
        <dgm:presLayoutVars>
          <dgm:bulletEnabled val="1"/>
        </dgm:presLayoutVars>
      </dgm:prSet>
      <dgm:spPr/>
    </dgm:pt>
    <dgm:pt modelId="{C5E2D1C6-10F4-DB49-85B9-07606F04F10C}" type="pres">
      <dgm:prSet presAssocID="{0B464571-420D-46C0-A001-F0573FAD3FF0}" presName="FiveNodes_2" presStyleLbl="node1" presStyleIdx="1" presStyleCnt="5">
        <dgm:presLayoutVars>
          <dgm:bulletEnabled val="1"/>
        </dgm:presLayoutVars>
      </dgm:prSet>
      <dgm:spPr/>
    </dgm:pt>
    <dgm:pt modelId="{4A800FF0-6C09-8F41-96B4-06EC6A2ABAA5}" type="pres">
      <dgm:prSet presAssocID="{0B464571-420D-46C0-A001-F0573FAD3FF0}" presName="FiveNodes_3" presStyleLbl="node1" presStyleIdx="2" presStyleCnt="5">
        <dgm:presLayoutVars>
          <dgm:bulletEnabled val="1"/>
        </dgm:presLayoutVars>
      </dgm:prSet>
      <dgm:spPr/>
    </dgm:pt>
    <dgm:pt modelId="{A44265FD-CDE0-204B-A8C4-C504596C5011}" type="pres">
      <dgm:prSet presAssocID="{0B464571-420D-46C0-A001-F0573FAD3FF0}" presName="FiveNodes_4" presStyleLbl="node1" presStyleIdx="3" presStyleCnt="5">
        <dgm:presLayoutVars>
          <dgm:bulletEnabled val="1"/>
        </dgm:presLayoutVars>
      </dgm:prSet>
      <dgm:spPr/>
    </dgm:pt>
    <dgm:pt modelId="{EE3ED5B7-57BE-214D-BC4E-3D3CFBED8E2B}" type="pres">
      <dgm:prSet presAssocID="{0B464571-420D-46C0-A001-F0573FAD3FF0}" presName="FiveNodes_5" presStyleLbl="node1" presStyleIdx="4" presStyleCnt="5">
        <dgm:presLayoutVars>
          <dgm:bulletEnabled val="1"/>
        </dgm:presLayoutVars>
      </dgm:prSet>
      <dgm:spPr/>
    </dgm:pt>
    <dgm:pt modelId="{F5851F7E-7A86-4E42-8469-2F8482014100}" type="pres">
      <dgm:prSet presAssocID="{0B464571-420D-46C0-A001-F0573FAD3FF0}" presName="FiveConn_1-2" presStyleLbl="fgAccFollowNode1" presStyleIdx="0" presStyleCnt="4">
        <dgm:presLayoutVars>
          <dgm:bulletEnabled val="1"/>
        </dgm:presLayoutVars>
      </dgm:prSet>
      <dgm:spPr/>
    </dgm:pt>
    <dgm:pt modelId="{5DE0B486-ADE5-6B4E-9557-6BFC6233A2FD}" type="pres">
      <dgm:prSet presAssocID="{0B464571-420D-46C0-A001-F0573FAD3FF0}" presName="FiveConn_2-3" presStyleLbl="fgAccFollowNode1" presStyleIdx="1" presStyleCnt="4">
        <dgm:presLayoutVars>
          <dgm:bulletEnabled val="1"/>
        </dgm:presLayoutVars>
      </dgm:prSet>
      <dgm:spPr/>
    </dgm:pt>
    <dgm:pt modelId="{4D14839D-6CE4-C546-9408-FD8FD39054C3}" type="pres">
      <dgm:prSet presAssocID="{0B464571-420D-46C0-A001-F0573FAD3FF0}" presName="FiveConn_3-4" presStyleLbl="fgAccFollowNode1" presStyleIdx="2" presStyleCnt="4">
        <dgm:presLayoutVars>
          <dgm:bulletEnabled val="1"/>
        </dgm:presLayoutVars>
      </dgm:prSet>
      <dgm:spPr/>
    </dgm:pt>
    <dgm:pt modelId="{C81C9F2C-7BAD-7149-B610-E666C01630A3}" type="pres">
      <dgm:prSet presAssocID="{0B464571-420D-46C0-A001-F0573FAD3FF0}" presName="FiveConn_4-5" presStyleLbl="fgAccFollowNode1" presStyleIdx="3" presStyleCnt="4">
        <dgm:presLayoutVars>
          <dgm:bulletEnabled val="1"/>
        </dgm:presLayoutVars>
      </dgm:prSet>
      <dgm:spPr/>
    </dgm:pt>
    <dgm:pt modelId="{F3648AEB-E8EE-8940-99E6-BC25DFBBB192}" type="pres">
      <dgm:prSet presAssocID="{0B464571-420D-46C0-A001-F0573FAD3FF0}" presName="FiveNodes_1_text" presStyleLbl="node1" presStyleIdx="4" presStyleCnt="5">
        <dgm:presLayoutVars>
          <dgm:bulletEnabled val="1"/>
        </dgm:presLayoutVars>
      </dgm:prSet>
      <dgm:spPr/>
    </dgm:pt>
    <dgm:pt modelId="{762932BC-A277-4D4F-8B91-4257853F13A9}" type="pres">
      <dgm:prSet presAssocID="{0B464571-420D-46C0-A001-F0573FAD3FF0}" presName="FiveNodes_2_text" presStyleLbl="node1" presStyleIdx="4" presStyleCnt="5">
        <dgm:presLayoutVars>
          <dgm:bulletEnabled val="1"/>
        </dgm:presLayoutVars>
      </dgm:prSet>
      <dgm:spPr/>
    </dgm:pt>
    <dgm:pt modelId="{BE9260C4-B5E4-2C41-AEFD-718C862CC90B}" type="pres">
      <dgm:prSet presAssocID="{0B464571-420D-46C0-A001-F0573FAD3FF0}" presName="FiveNodes_3_text" presStyleLbl="node1" presStyleIdx="4" presStyleCnt="5">
        <dgm:presLayoutVars>
          <dgm:bulletEnabled val="1"/>
        </dgm:presLayoutVars>
      </dgm:prSet>
      <dgm:spPr/>
    </dgm:pt>
    <dgm:pt modelId="{4C3E6369-480C-E74A-8E6D-ECE1C97DF821}" type="pres">
      <dgm:prSet presAssocID="{0B464571-420D-46C0-A001-F0573FAD3FF0}" presName="FiveNodes_4_text" presStyleLbl="node1" presStyleIdx="4" presStyleCnt="5">
        <dgm:presLayoutVars>
          <dgm:bulletEnabled val="1"/>
        </dgm:presLayoutVars>
      </dgm:prSet>
      <dgm:spPr/>
    </dgm:pt>
    <dgm:pt modelId="{D016C326-4CED-8C4A-9045-A6AF7C4A86AF}" type="pres">
      <dgm:prSet presAssocID="{0B464571-420D-46C0-A001-F0573FAD3FF0}" presName="FiveNodes_5_text" presStyleLbl="node1" presStyleIdx="4" presStyleCnt="5">
        <dgm:presLayoutVars>
          <dgm:bulletEnabled val="1"/>
        </dgm:presLayoutVars>
      </dgm:prSet>
      <dgm:spPr/>
    </dgm:pt>
  </dgm:ptLst>
  <dgm:cxnLst>
    <dgm:cxn modelId="{0014C704-6E3F-4D5A-B9C6-353B25ED16DE}" srcId="{0B464571-420D-46C0-A001-F0573FAD3FF0}" destId="{FAA228B0-1F95-4483-B5BF-4A8DB1CB2B55}" srcOrd="4" destOrd="0" parTransId="{2DF2801A-E5BB-488A-B4B6-0A704A7707BA}" sibTransId="{93B8400E-2856-48B9-95A2-6168D8BEE7A8}"/>
    <dgm:cxn modelId="{F6C4400A-57F9-D84E-ADCF-49A4BD92CEBF}" type="presOf" srcId="{2226B722-6D92-41FE-BC14-ACF9EA8A86F2}" destId="{C5E2D1C6-10F4-DB49-85B9-07606F04F10C}" srcOrd="0" destOrd="0" presId="urn:microsoft.com/office/officeart/2005/8/layout/vProcess5"/>
    <dgm:cxn modelId="{EED73A0B-BFF0-4533-9B66-FF169AA139AA}" srcId="{0B464571-420D-46C0-A001-F0573FAD3FF0}" destId="{5E232B9C-D0CC-4BCF-B5B6-32151209B218}" srcOrd="2" destOrd="0" parTransId="{2B353BC8-39F0-4A2D-B9CB-7BB6F786735F}" sibTransId="{6F4DBF87-FC7B-4EE3-9BA1-77AE131AA447}"/>
    <dgm:cxn modelId="{F0C7052C-EA69-8643-81D3-DDE9B9F80855}" type="presOf" srcId="{0B464571-420D-46C0-A001-F0573FAD3FF0}" destId="{BA9ECC46-FACA-1F4A-8BDD-EAB2B5F25946}" srcOrd="0" destOrd="0" presId="urn:microsoft.com/office/officeart/2005/8/layout/vProcess5"/>
    <dgm:cxn modelId="{A7BC5233-C6F0-B84A-AA66-65F85D707124}" type="presOf" srcId="{2C9ED2DD-7E8D-4F4C-887A-EA0E880BD9FC}" destId="{B8EDAEE1-01B0-F34E-AB25-51840164B52F}" srcOrd="0" destOrd="0" presId="urn:microsoft.com/office/officeart/2005/8/layout/vProcess5"/>
    <dgm:cxn modelId="{A69EF05F-2804-9946-8D54-7C96B6CBE162}" type="presOf" srcId="{BDF0CF05-5E29-4995-BF92-4F96165A109E}" destId="{4C3E6369-480C-E74A-8E6D-ECE1C97DF821}" srcOrd="1" destOrd="0" presId="urn:microsoft.com/office/officeart/2005/8/layout/vProcess5"/>
    <dgm:cxn modelId="{D397DE62-A56A-D94D-9D5D-EB7CCDC94CA2}" type="presOf" srcId="{BDF0CF05-5E29-4995-BF92-4F96165A109E}" destId="{A44265FD-CDE0-204B-A8C4-C504596C5011}" srcOrd="0" destOrd="0" presId="urn:microsoft.com/office/officeart/2005/8/layout/vProcess5"/>
    <dgm:cxn modelId="{1F1D8E6B-4A52-47BD-8C87-F19F10BFA48C}" srcId="{0B464571-420D-46C0-A001-F0573FAD3FF0}" destId="{2226B722-6D92-41FE-BC14-ACF9EA8A86F2}" srcOrd="1" destOrd="0" parTransId="{508468DD-037A-4369-9CFB-89C1EA2DEA84}" sibTransId="{551892E3-81AC-430F-9200-9411E9DADD23}"/>
    <dgm:cxn modelId="{274C5192-76CE-DE4E-8AA3-09DB7DC20EB3}" type="presOf" srcId="{5E232B9C-D0CC-4BCF-B5B6-32151209B218}" destId="{4A800FF0-6C09-8F41-96B4-06EC6A2ABAA5}" srcOrd="0" destOrd="0" presId="urn:microsoft.com/office/officeart/2005/8/layout/vProcess5"/>
    <dgm:cxn modelId="{0F122A95-A16B-BD4B-B203-3D7C5FF4C0F9}" type="presOf" srcId="{2C9ED2DD-7E8D-4F4C-887A-EA0E880BD9FC}" destId="{F3648AEB-E8EE-8940-99E6-BC25DFBBB192}" srcOrd="1" destOrd="0" presId="urn:microsoft.com/office/officeart/2005/8/layout/vProcess5"/>
    <dgm:cxn modelId="{1197AD9A-4C5C-446F-AB7F-4DC177E5EA7A}" srcId="{0B464571-420D-46C0-A001-F0573FAD3FF0}" destId="{BDF0CF05-5E29-4995-BF92-4F96165A109E}" srcOrd="3" destOrd="0" parTransId="{906F28E2-CD42-498E-8465-EA502F50ED05}" sibTransId="{331E21AC-9017-4535-80B7-8E7BBE84FEAE}"/>
    <dgm:cxn modelId="{9766B49B-B067-CA46-949E-698492064575}" type="presOf" srcId="{551892E3-81AC-430F-9200-9411E9DADD23}" destId="{5DE0B486-ADE5-6B4E-9557-6BFC6233A2FD}" srcOrd="0" destOrd="0" presId="urn:microsoft.com/office/officeart/2005/8/layout/vProcess5"/>
    <dgm:cxn modelId="{EAC5C7D6-A9D8-4A4D-A2CA-96D83470CF40}" type="presOf" srcId="{8B276ECB-A324-4F63-AE92-CFCC155D04FA}" destId="{F5851F7E-7A86-4E42-8469-2F8482014100}" srcOrd="0" destOrd="0" presId="urn:microsoft.com/office/officeart/2005/8/layout/vProcess5"/>
    <dgm:cxn modelId="{3A1486E2-F009-4649-B5D2-AEE3768FC03F}" type="presOf" srcId="{2226B722-6D92-41FE-BC14-ACF9EA8A86F2}" destId="{762932BC-A277-4D4F-8B91-4257853F13A9}" srcOrd="1" destOrd="0" presId="urn:microsoft.com/office/officeart/2005/8/layout/vProcess5"/>
    <dgm:cxn modelId="{ED9F48E7-842C-9743-8F09-578032A354EA}" type="presOf" srcId="{6F4DBF87-FC7B-4EE3-9BA1-77AE131AA447}" destId="{4D14839D-6CE4-C546-9408-FD8FD39054C3}" srcOrd="0" destOrd="0" presId="urn:microsoft.com/office/officeart/2005/8/layout/vProcess5"/>
    <dgm:cxn modelId="{77A682EA-1D1E-7544-89A9-A1D49FBC803A}" type="presOf" srcId="{FAA228B0-1F95-4483-B5BF-4A8DB1CB2B55}" destId="{EE3ED5B7-57BE-214D-BC4E-3D3CFBED8E2B}" srcOrd="0" destOrd="0" presId="urn:microsoft.com/office/officeart/2005/8/layout/vProcess5"/>
    <dgm:cxn modelId="{EE7A7CEC-1221-AA41-BB15-9086D0A48FD1}" type="presOf" srcId="{331E21AC-9017-4535-80B7-8E7BBE84FEAE}" destId="{C81C9F2C-7BAD-7149-B610-E666C01630A3}" srcOrd="0" destOrd="0" presId="urn:microsoft.com/office/officeart/2005/8/layout/vProcess5"/>
    <dgm:cxn modelId="{D8A751F1-CFC7-7940-B753-5E433E07664B}" type="presOf" srcId="{5E232B9C-D0CC-4BCF-B5B6-32151209B218}" destId="{BE9260C4-B5E4-2C41-AEFD-718C862CC90B}" srcOrd="1" destOrd="0" presId="urn:microsoft.com/office/officeart/2005/8/layout/vProcess5"/>
    <dgm:cxn modelId="{6F4AD4F6-D8BA-4EBF-B326-03849B8D812B}" srcId="{0B464571-420D-46C0-A001-F0573FAD3FF0}" destId="{2C9ED2DD-7E8D-4F4C-887A-EA0E880BD9FC}" srcOrd="0" destOrd="0" parTransId="{B60341DE-56EE-4B7F-AE7A-9011F650137C}" sibTransId="{8B276ECB-A324-4F63-AE92-CFCC155D04FA}"/>
    <dgm:cxn modelId="{C3FA03FC-020D-944B-B19C-54F927822B7D}" type="presOf" srcId="{FAA228B0-1F95-4483-B5BF-4A8DB1CB2B55}" destId="{D016C326-4CED-8C4A-9045-A6AF7C4A86AF}" srcOrd="1" destOrd="0" presId="urn:microsoft.com/office/officeart/2005/8/layout/vProcess5"/>
    <dgm:cxn modelId="{437548CD-B11E-8B46-A18D-6C649FAC59CC}" type="presParOf" srcId="{BA9ECC46-FACA-1F4A-8BDD-EAB2B5F25946}" destId="{B0BCC7B9-7204-8F4F-92B1-26C9D000059F}" srcOrd="0" destOrd="0" presId="urn:microsoft.com/office/officeart/2005/8/layout/vProcess5"/>
    <dgm:cxn modelId="{59129795-0141-8248-B410-0C6F39360844}" type="presParOf" srcId="{BA9ECC46-FACA-1F4A-8BDD-EAB2B5F25946}" destId="{B8EDAEE1-01B0-F34E-AB25-51840164B52F}" srcOrd="1" destOrd="0" presId="urn:microsoft.com/office/officeart/2005/8/layout/vProcess5"/>
    <dgm:cxn modelId="{EE84D457-9F51-9F4E-BEEF-74800A2627F5}" type="presParOf" srcId="{BA9ECC46-FACA-1F4A-8BDD-EAB2B5F25946}" destId="{C5E2D1C6-10F4-DB49-85B9-07606F04F10C}" srcOrd="2" destOrd="0" presId="urn:microsoft.com/office/officeart/2005/8/layout/vProcess5"/>
    <dgm:cxn modelId="{B813A57E-1546-3C4E-8D7F-A1BC9D7E488C}" type="presParOf" srcId="{BA9ECC46-FACA-1F4A-8BDD-EAB2B5F25946}" destId="{4A800FF0-6C09-8F41-96B4-06EC6A2ABAA5}" srcOrd="3" destOrd="0" presId="urn:microsoft.com/office/officeart/2005/8/layout/vProcess5"/>
    <dgm:cxn modelId="{DCDF6296-A09D-9A43-8036-BC98C7C23E93}" type="presParOf" srcId="{BA9ECC46-FACA-1F4A-8BDD-EAB2B5F25946}" destId="{A44265FD-CDE0-204B-A8C4-C504596C5011}" srcOrd="4" destOrd="0" presId="urn:microsoft.com/office/officeart/2005/8/layout/vProcess5"/>
    <dgm:cxn modelId="{797BCFEB-CEB6-6545-B8E7-A88AFA321E8A}" type="presParOf" srcId="{BA9ECC46-FACA-1F4A-8BDD-EAB2B5F25946}" destId="{EE3ED5B7-57BE-214D-BC4E-3D3CFBED8E2B}" srcOrd="5" destOrd="0" presId="urn:microsoft.com/office/officeart/2005/8/layout/vProcess5"/>
    <dgm:cxn modelId="{B550A329-5632-314A-BE24-BC3292A0463A}" type="presParOf" srcId="{BA9ECC46-FACA-1F4A-8BDD-EAB2B5F25946}" destId="{F5851F7E-7A86-4E42-8469-2F8482014100}" srcOrd="6" destOrd="0" presId="urn:microsoft.com/office/officeart/2005/8/layout/vProcess5"/>
    <dgm:cxn modelId="{8E8B8481-393E-F34C-84FF-B045F37C341D}" type="presParOf" srcId="{BA9ECC46-FACA-1F4A-8BDD-EAB2B5F25946}" destId="{5DE0B486-ADE5-6B4E-9557-6BFC6233A2FD}" srcOrd="7" destOrd="0" presId="urn:microsoft.com/office/officeart/2005/8/layout/vProcess5"/>
    <dgm:cxn modelId="{23BB484E-6F2D-7041-9415-1F18875283B6}" type="presParOf" srcId="{BA9ECC46-FACA-1F4A-8BDD-EAB2B5F25946}" destId="{4D14839D-6CE4-C546-9408-FD8FD39054C3}" srcOrd="8" destOrd="0" presId="urn:microsoft.com/office/officeart/2005/8/layout/vProcess5"/>
    <dgm:cxn modelId="{AB86E61D-80BE-0D4F-9D85-EBD59EB04BB4}" type="presParOf" srcId="{BA9ECC46-FACA-1F4A-8BDD-EAB2B5F25946}" destId="{C81C9F2C-7BAD-7149-B610-E666C01630A3}" srcOrd="9" destOrd="0" presId="urn:microsoft.com/office/officeart/2005/8/layout/vProcess5"/>
    <dgm:cxn modelId="{F7FB0BA1-6EA5-FB43-BBD4-FAC96BE26876}" type="presParOf" srcId="{BA9ECC46-FACA-1F4A-8BDD-EAB2B5F25946}" destId="{F3648AEB-E8EE-8940-99E6-BC25DFBBB192}" srcOrd="10" destOrd="0" presId="urn:microsoft.com/office/officeart/2005/8/layout/vProcess5"/>
    <dgm:cxn modelId="{E9841851-EE59-AD4B-AD5B-34CDD146D6B7}" type="presParOf" srcId="{BA9ECC46-FACA-1F4A-8BDD-EAB2B5F25946}" destId="{762932BC-A277-4D4F-8B91-4257853F13A9}" srcOrd="11" destOrd="0" presId="urn:microsoft.com/office/officeart/2005/8/layout/vProcess5"/>
    <dgm:cxn modelId="{216343DA-7113-684C-9ABE-D42F2C970F36}" type="presParOf" srcId="{BA9ECC46-FACA-1F4A-8BDD-EAB2B5F25946}" destId="{BE9260C4-B5E4-2C41-AEFD-718C862CC90B}" srcOrd="12" destOrd="0" presId="urn:microsoft.com/office/officeart/2005/8/layout/vProcess5"/>
    <dgm:cxn modelId="{31C3BFB9-2C77-434A-8D1D-D0F8F72E794F}" type="presParOf" srcId="{BA9ECC46-FACA-1F4A-8BDD-EAB2B5F25946}" destId="{4C3E6369-480C-E74A-8E6D-ECE1C97DF821}" srcOrd="13" destOrd="0" presId="urn:microsoft.com/office/officeart/2005/8/layout/vProcess5"/>
    <dgm:cxn modelId="{BDE06E0D-69A9-7A46-897C-63A9BBB739ED}" type="presParOf" srcId="{BA9ECC46-FACA-1F4A-8BDD-EAB2B5F25946}" destId="{D016C326-4CED-8C4A-9045-A6AF7C4A86A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D64821B-C868-F64B-B0D3-A27C6CA9F3E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517146B-5925-D44E-B2B7-0E160FF65E1B}">
      <dgm:prSet/>
      <dgm:spPr/>
      <dgm:t>
        <a:bodyPr/>
        <a:lstStyle/>
        <a:p>
          <a:r>
            <a:rPr lang="en-US">
              <a:latin typeface="Museo Sans 500" panose="02000000000000000000" pitchFamily="2" charset="77"/>
            </a:rPr>
            <a:t>Run-off elections:</a:t>
          </a:r>
          <a:endParaRPr lang="en-CA">
            <a:latin typeface="Museo Sans 500" panose="02000000000000000000" pitchFamily="2" charset="77"/>
          </a:endParaRPr>
        </a:p>
      </dgm:t>
    </dgm:pt>
    <dgm:pt modelId="{EC1B9314-8842-F348-A7A7-03E6AE1E1BAA}" type="parTrans" cxnId="{D7780A36-0EAB-1E46-A8E1-74B4BFE2CE28}">
      <dgm:prSet/>
      <dgm:spPr/>
      <dgm:t>
        <a:bodyPr/>
        <a:lstStyle/>
        <a:p>
          <a:endParaRPr lang="en-US">
            <a:latin typeface="Museo Sans 500" panose="02000000000000000000" pitchFamily="2" charset="77"/>
          </a:endParaRPr>
        </a:p>
      </dgm:t>
    </dgm:pt>
    <dgm:pt modelId="{203973B3-AA48-924D-9870-F74B81CD6793}" type="sibTrans" cxnId="{D7780A36-0EAB-1E46-A8E1-74B4BFE2CE28}">
      <dgm:prSet/>
      <dgm:spPr/>
      <dgm:t>
        <a:bodyPr/>
        <a:lstStyle/>
        <a:p>
          <a:endParaRPr lang="en-US">
            <a:latin typeface="Museo Sans 500" panose="02000000000000000000" pitchFamily="2" charset="77"/>
          </a:endParaRPr>
        </a:p>
      </dgm:t>
    </dgm:pt>
    <dgm:pt modelId="{4B6DF2AD-21E9-5845-99A3-FC3FF4F4D3B6}">
      <dgm:prSet/>
      <dgm:spPr/>
      <dgm:t>
        <a:bodyPr/>
        <a:lstStyle/>
        <a:p>
          <a:r>
            <a:rPr lang="en-US">
              <a:latin typeface="Museo Sans 500" panose="02000000000000000000" pitchFamily="2" charset="77"/>
            </a:rPr>
            <a:t>Done shortly after main elections are done for positions that haven’t been filled.</a:t>
          </a:r>
          <a:endParaRPr lang="en-CA">
            <a:latin typeface="Museo Sans 500" panose="02000000000000000000" pitchFamily="2" charset="77"/>
          </a:endParaRPr>
        </a:p>
      </dgm:t>
    </dgm:pt>
    <dgm:pt modelId="{EEB8A33D-07DE-5C48-9F1A-D8B060280558}" type="parTrans" cxnId="{7BB6DB04-957F-EB4C-86E0-A051714F24B7}">
      <dgm:prSet/>
      <dgm:spPr/>
      <dgm:t>
        <a:bodyPr/>
        <a:lstStyle/>
        <a:p>
          <a:endParaRPr lang="en-US">
            <a:latin typeface="Museo Sans 500" panose="02000000000000000000" pitchFamily="2" charset="77"/>
          </a:endParaRPr>
        </a:p>
      </dgm:t>
    </dgm:pt>
    <dgm:pt modelId="{001AFAD4-689F-9F47-9AF7-431ECDFE95D2}" type="sibTrans" cxnId="{7BB6DB04-957F-EB4C-86E0-A051714F24B7}">
      <dgm:prSet/>
      <dgm:spPr/>
      <dgm:t>
        <a:bodyPr/>
        <a:lstStyle/>
        <a:p>
          <a:endParaRPr lang="en-US">
            <a:latin typeface="Museo Sans 500" panose="02000000000000000000" pitchFamily="2" charset="77"/>
          </a:endParaRPr>
        </a:p>
      </dgm:t>
    </dgm:pt>
    <dgm:pt modelId="{46CC7868-95A5-3A4B-A03E-FDC8DA44EAC8}">
      <dgm:prSet/>
      <dgm:spPr/>
      <dgm:t>
        <a:bodyPr/>
        <a:lstStyle/>
        <a:p>
          <a:r>
            <a:rPr lang="en-US">
              <a:latin typeface="Museo Sans 500" panose="02000000000000000000" pitchFamily="2" charset="77"/>
            </a:rPr>
            <a:t>Follow the same procedure as the main elections process but the timeline may be reduced to have positions filled ASAP.</a:t>
          </a:r>
          <a:endParaRPr lang="en-CA">
            <a:latin typeface="Museo Sans 500" panose="02000000000000000000" pitchFamily="2" charset="77"/>
          </a:endParaRPr>
        </a:p>
      </dgm:t>
    </dgm:pt>
    <dgm:pt modelId="{42AD4581-BE88-274E-97CB-C83451A1649F}" type="parTrans" cxnId="{8304BB76-5C85-564C-A92F-16017F3E65B4}">
      <dgm:prSet/>
      <dgm:spPr/>
      <dgm:t>
        <a:bodyPr/>
        <a:lstStyle/>
        <a:p>
          <a:endParaRPr lang="en-US">
            <a:latin typeface="Museo Sans 500" panose="02000000000000000000" pitchFamily="2" charset="77"/>
          </a:endParaRPr>
        </a:p>
      </dgm:t>
    </dgm:pt>
    <dgm:pt modelId="{F26C1767-811B-A34D-8054-2E11E4A11A7A}" type="sibTrans" cxnId="{8304BB76-5C85-564C-A92F-16017F3E65B4}">
      <dgm:prSet/>
      <dgm:spPr/>
      <dgm:t>
        <a:bodyPr/>
        <a:lstStyle/>
        <a:p>
          <a:endParaRPr lang="en-US">
            <a:latin typeface="Museo Sans 500" panose="02000000000000000000" pitchFamily="2" charset="77"/>
          </a:endParaRPr>
        </a:p>
      </dgm:t>
    </dgm:pt>
    <dgm:pt modelId="{8795A157-8E07-224D-80C6-1E11340C0F9C}">
      <dgm:prSet/>
      <dgm:spPr/>
      <dgm:t>
        <a:bodyPr/>
        <a:lstStyle/>
        <a:p>
          <a:r>
            <a:rPr lang="en-US">
              <a:latin typeface="Museo Sans 500" panose="02000000000000000000" pitchFamily="2" charset="77"/>
            </a:rPr>
            <a:t>By-elections:</a:t>
          </a:r>
          <a:endParaRPr lang="en-CA">
            <a:latin typeface="Museo Sans 500" panose="02000000000000000000" pitchFamily="2" charset="77"/>
          </a:endParaRPr>
        </a:p>
      </dgm:t>
    </dgm:pt>
    <dgm:pt modelId="{3E7BD6D7-9CD5-A54F-9FD0-10C15BD3DB2B}" type="parTrans" cxnId="{ABCE8B3D-8813-5145-B2AA-2AE5F4E2D464}">
      <dgm:prSet/>
      <dgm:spPr/>
      <dgm:t>
        <a:bodyPr/>
        <a:lstStyle/>
        <a:p>
          <a:endParaRPr lang="en-US">
            <a:latin typeface="Museo Sans 500" panose="02000000000000000000" pitchFamily="2" charset="77"/>
          </a:endParaRPr>
        </a:p>
      </dgm:t>
    </dgm:pt>
    <dgm:pt modelId="{70F6D2D7-FF3B-4C41-9B10-3DC27091863F}" type="sibTrans" cxnId="{ABCE8B3D-8813-5145-B2AA-2AE5F4E2D464}">
      <dgm:prSet/>
      <dgm:spPr/>
      <dgm:t>
        <a:bodyPr/>
        <a:lstStyle/>
        <a:p>
          <a:endParaRPr lang="en-US">
            <a:latin typeface="Museo Sans 500" panose="02000000000000000000" pitchFamily="2" charset="77"/>
          </a:endParaRPr>
        </a:p>
      </dgm:t>
    </dgm:pt>
    <dgm:pt modelId="{5F7ACEAF-4143-EF46-A013-C421D75B8144}">
      <dgm:prSet/>
      <dgm:spPr/>
      <dgm:t>
        <a:bodyPr/>
        <a:lstStyle/>
        <a:p>
          <a:r>
            <a:rPr lang="en-US">
              <a:latin typeface="Museo Sans 500" panose="02000000000000000000" pitchFamily="2" charset="77"/>
            </a:rPr>
            <a:t>Usually reserved for the next semester.</a:t>
          </a:r>
          <a:endParaRPr lang="en-CA">
            <a:latin typeface="Museo Sans 500" panose="02000000000000000000" pitchFamily="2" charset="77"/>
          </a:endParaRPr>
        </a:p>
      </dgm:t>
    </dgm:pt>
    <dgm:pt modelId="{326B7256-37FE-2A43-A8C4-03B20E71A353}" type="parTrans" cxnId="{1677A962-CB5A-3B4E-8C71-057ECB5E09DE}">
      <dgm:prSet/>
      <dgm:spPr/>
      <dgm:t>
        <a:bodyPr/>
        <a:lstStyle/>
        <a:p>
          <a:endParaRPr lang="en-US">
            <a:latin typeface="Museo Sans 500" panose="02000000000000000000" pitchFamily="2" charset="77"/>
          </a:endParaRPr>
        </a:p>
      </dgm:t>
    </dgm:pt>
    <dgm:pt modelId="{4434924F-4EDA-B841-99C9-5740DE433955}" type="sibTrans" cxnId="{1677A962-CB5A-3B4E-8C71-057ECB5E09DE}">
      <dgm:prSet/>
      <dgm:spPr/>
      <dgm:t>
        <a:bodyPr/>
        <a:lstStyle/>
        <a:p>
          <a:endParaRPr lang="en-US">
            <a:latin typeface="Museo Sans 500" panose="02000000000000000000" pitchFamily="2" charset="77"/>
          </a:endParaRPr>
        </a:p>
      </dgm:t>
    </dgm:pt>
    <dgm:pt modelId="{550CDFBA-9C06-2444-9B8E-6092779059F6}">
      <dgm:prSet/>
      <dgm:spPr/>
      <dgm:t>
        <a:bodyPr/>
        <a:lstStyle/>
        <a:p>
          <a:r>
            <a:rPr lang="en-US" dirty="0">
              <a:latin typeface="Museo Sans 500" panose="02000000000000000000" pitchFamily="2" charset="77"/>
            </a:rPr>
            <a:t>Applicable for Societies that appoint interims.</a:t>
          </a:r>
          <a:endParaRPr lang="en-CA" dirty="0">
            <a:latin typeface="Museo Sans 500" panose="02000000000000000000" pitchFamily="2" charset="77"/>
          </a:endParaRPr>
        </a:p>
      </dgm:t>
    </dgm:pt>
    <dgm:pt modelId="{21D2CAC7-D089-6348-B1BE-83712793B5AE}" type="parTrans" cxnId="{2A9C0A3A-E0AA-EE49-B012-F237D0C89C9E}">
      <dgm:prSet/>
      <dgm:spPr/>
      <dgm:t>
        <a:bodyPr/>
        <a:lstStyle/>
        <a:p>
          <a:endParaRPr lang="en-US">
            <a:latin typeface="Museo Sans 500" panose="02000000000000000000" pitchFamily="2" charset="77"/>
          </a:endParaRPr>
        </a:p>
      </dgm:t>
    </dgm:pt>
    <dgm:pt modelId="{3CDB3E3A-D96C-8843-A5AE-379657346C3E}" type="sibTrans" cxnId="{2A9C0A3A-E0AA-EE49-B012-F237D0C89C9E}">
      <dgm:prSet/>
      <dgm:spPr/>
      <dgm:t>
        <a:bodyPr/>
        <a:lstStyle/>
        <a:p>
          <a:endParaRPr lang="en-US">
            <a:latin typeface="Museo Sans 500" panose="02000000000000000000" pitchFamily="2" charset="77"/>
          </a:endParaRPr>
        </a:p>
      </dgm:t>
    </dgm:pt>
    <dgm:pt modelId="{3C5269A9-2D5B-834F-B077-E55C4F0ABBCD}">
      <dgm:prSet/>
      <dgm:spPr/>
      <dgm:t>
        <a:bodyPr/>
        <a:lstStyle/>
        <a:p>
          <a:r>
            <a:rPr lang="en-US">
              <a:latin typeface="Museo Sans 500" panose="02000000000000000000" pitchFamily="2" charset="77"/>
            </a:rPr>
            <a:t>E.g., if the Comms Director position remains vacant, someone is appointed to fill the position between the main election and the by-election.</a:t>
          </a:r>
          <a:endParaRPr lang="en-CA">
            <a:latin typeface="Museo Sans 500" panose="02000000000000000000" pitchFamily="2" charset="77"/>
          </a:endParaRPr>
        </a:p>
      </dgm:t>
    </dgm:pt>
    <dgm:pt modelId="{1BED9164-8FC7-7745-9218-F3BA6717ED2B}" type="parTrans" cxnId="{7050F478-7A85-4F45-B5F7-A03A368375F8}">
      <dgm:prSet/>
      <dgm:spPr/>
      <dgm:t>
        <a:bodyPr/>
        <a:lstStyle/>
        <a:p>
          <a:endParaRPr lang="en-US">
            <a:latin typeface="Museo Sans 500" panose="02000000000000000000" pitchFamily="2" charset="77"/>
          </a:endParaRPr>
        </a:p>
      </dgm:t>
    </dgm:pt>
    <dgm:pt modelId="{0E416E41-4109-174A-929B-DBEB23F0EBDD}" type="sibTrans" cxnId="{7050F478-7A85-4F45-B5F7-A03A368375F8}">
      <dgm:prSet/>
      <dgm:spPr/>
      <dgm:t>
        <a:bodyPr/>
        <a:lstStyle/>
        <a:p>
          <a:endParaRPr lang="en-US">
            <a:latin typeface="Museo Sans 500" panose="02000000000000000000" pitchFamily="2" charset="77"/>
          </a:endParaRPr>
        </a:p>
      </dgm:t>
    </dgm:pt>
    <dgm:pt modelId="{7C9DFC20-781C-3A49-9EBB-8EA2BEC348BB}">
      <dgm:prSet/>
      <dgm:spPr/>
      <dgm:t>
        <a:bodyPr/>
        <a:lstStyle/>
        <a:p>
          <a:r>
            <a:rPr lang="en-US">
              <a:latin typeface="Museo Sans 500" panose="02000000000000000000" pitchFamily="2" charset="77"/>
            </a:rPr>
            <a:t>This way the Society doesn’t go without a crucial position for its operations.</a:t>
          </a:r>
          <a:endParaRPr lang="en-CA">
            <a:latin typeface="Museo Sans 500" panose="02000000000000000000" pitchFamily="2" charset="77"/>
          </a:endParaRPr>
        </a:p>
      </dgm:t>
    </dgm:pt>
    <dgm:pt modelId="{AADDA80E-5A96-F847-BC28-2495CA8175DC}" type="parTrans" cxnId="{4E481DE9-A56D-0F4D-9304-DDCD4F0B1D60}">
      <dgm:prSet/>
      <dgm:spPr/>
      <dgm:t>
        <a:bodyPr/>
        <a:lstStyle/>
        <a:p>
          <a:endParaRPr lang="en-US">
            <a:latin typeface="Museo Sans 500" panose="02000000000000000000" pitchFamily="2" charset="77"/>
          </a:endParaRPr>
        </a:p>
      </dgm:t>
    </dgm:pt>
    <dgm:pt modelId="{D7CAFEF4-E419-2345-B74D-37678CFFFA73}" type="sibTrans" cxnId="{4E481DE9-A56D-0F4D-9304-DDCD4F0B1D60}">
      <dgm:prSet/>
      <dgm:spPr/>
      <dgm:t>
        <a:bodyPr/>
        <a:lstStyle/>
        <a:p>
          <a:endParaRPr lang="en-US">
            <a:latin typeface="Museo Sans 500" panose="02000000000000000000" pitchFamily="2" charset="77"/>
          </a:endParaRPr>
        </a:p>
      </dgm:t>
    </dgm:pt>
    <dgm:pt modelId="{DC43A8CF-BDE6-3B48-89C8-8D47D005D867}">
      <dgm:prSet/>
      <dgm:spPr/>
      <dgm:t>
        <a:bodyPr/>
        <a:lstStyle/>
        <a:p>
          <a:r>
            <a:rPr lang="en-US">
              <a:latin typeface="Museo Sans 500" panose="02000000000000000000" pitchFamily="2" charset="77"/>
            </a:rPr>
            <a:t>Often reserved for positions that can’t be filled the same time as everyone else.</a:t>
          </a:r>
          <a:endParaRPr lang="en-CA">
            <a:latin typeface="Museo Sans 500" panose="02000000000000000000" pitchFamily="2" charset="77"/>
          </a:endParaRPr>
        </a:p>
      </dgm:t>
    </dgm:pt>
    <dgm:pt modelId="{44107F56-D7F0-2746-8962-3C3E6DDD74CF}" type="parTrans" cxnId="{1DA5D1AA-D705-064B-A4E8-11BDA331B00A}">
      <dgm:prSet/>
      <dgm:spPr/>
      <dgm:t>
        <a:bodyPr/>
        <a:lstStyle/>
        <a:p>
          <a:endParaRPr lang="en-US">
            <a:latin typeface="Museo Sans 500" panose="02000000000000000000" pitchFamily="2" charset="77"/>
          </a:endParaRPr>
        </a:p>
      </dgm:t>
    </dgm:pt>
    <dgm:pt modelId="{F3B762DA-489E-5042-AF74-9EB458677024}" type="sibTrans" cxnId="{1DA5D1AA-D705-064B-A4E8-11BDA331B00A}">
      <dgm:prSet/>
      <dgm:spPr/>
      <dgm:t>
        <a:bodyPr/>
        <a:lstStyle/>
        <a:p>
          <a:endParaRPr lang="en-US">
            <a:latin typeface="Museo Sans 500" panose="02000000000000000000" pitchFamily="2" charset="77"/>
          </a:endParaRPr>
        </a:p>
      </dgm:t>
    </dgm:pt>
    <dgm:pt modelId="{DDB31690-C894-9D46-A38B-65AF2933101A}">
      <dgm:prSet/>
      <dgm:spPr/>
      <dgm:t>
        <a:bodyPr/>
        <a:lstStyle/>
        <a:p>
          <a:r>
            <a:rPr lang="en-US">
              <a:latin typeface="Museo Sans 500" panose="02000000000000000000" pitchFamily="2" charset="77"/>
            </a:rPr>
            <a:t>E.g., Year-rep positions are sometimes best filled by students currently in their year who you know will be active.</a:t>
          </a:r>
          <a:endParaRPr lang="en-CA">
            <a:latin typeface="Museo Sans 500" panose="02000000000000000000" pitchFamily="2" charset="77"/>
          </a:endParaRPr>
        </a:p>
      </dgm:t>
    </dgm:pt>
    <dgm:pt modelId="{EDB2E5A8-178C-0941-AD18-6C1708201B4F}" type="parTrans" cxnId="{7E6F6A2D-2A9B-C64F-ADF0-AC0BB3EC083C}">
      <dgm:prSet/>
      <dgm:spPr/>
      <dgm:t>
        <a:bodyPr/>
        <a:lstStyle/>
        <a:p>
          <a:endParaRPr lang="en-US">
            <a:latin typeface="Museo Sans 500" panose="02000000000000000000" pitchFamily="2" charset="77"/>
          </a:endParaRPr>
        </a:p>
      </dgm:t>
    </dgm:pt>
    <dgm:pt modelId="{DBDFF23B-B2BB-D347-A66E-40C0EA0EC19F}" type="sibTrans" cxnId="{7E6F6A2D-2A9B-C64F-ADF0-AC0BB3EC083C}">
      <dgm:prSet/>
      <dgm:spPr/>
      <dgm:t>
        <a:bodyPr/>
        <a:lstStyle/>
        <a:p>
          <a:endParaRPr lang="en-US">
            <a:latin typeface="Museo Sans 500" panose="02000000000000000000" pitchFamily="2" charset="77"/>
          </a:endParaRPr>
        </a:p>
      </dgm:t>
    </dgm:pt>
    <dgm:pt modelId="{EB2A572B-73C2-B14B-91A0-A24901E97755}" type="pres">
      <dgm:prSet presAssocID="{1D64821B-C868-F64B-B0D3-A27C6CA9F3E6}" presName="linear" presStyleCnt="0">
        <dgm:presLayoutVars>
          <dgm:animLvl val="lvl"/>
          <dgm:resizeHandles val="exact"/>
        </dgm:presLayoutVars>
      </dgm:prSet>
      <dgm:spPr/>
    </dgm:pt>
    <dgm:pt modelId="{270A23D3-4BCC-BB45-B30A-7EF6DB0783A9}" type="pres">
      <dgm:prSet presAssocID="{8517146B-5925-D44E-B2B7-0E160FF65E1B}" presName="parentText" presStyleLbl="node1" presStyleIdx="0" presStyleCnt="2">
        <dgm:presLayoutVars>
          <dgm:chMax val="0"/>
          <dgm:bulletEnabled val="1"/>
        </dgm:presLayoutVars>
      </dgm:prSet>
      <dgm:spPr/>
    </dgm:pt>
    <dgm:pt modelId="{E26617D2-EEDA-0C41-9D78-84FA28AD9EC6}" type="pres">
      <dgm:prSet presAssocID="{8517146B-5925-D44E-B2B7-0E160FF65E1B}" presName="childText" presStyleLbl="revTx" presStyleIdx="0" presStyleCnt="2">
        <dgm:presLayoutVars>
          <dgm:bulletEnabled val="1"/>
        </dgm:presLayoutVars>
      </dgm:prSet>
      <dgm:spPr/>
    </dgm:pt>
    <dgm:pt modelId="{A85BE7FE-22CE-BE49-A70C-81DFD3A93348}" type="pres">
      <dgm:prSet presAssocID="{8795A157-8E07-224D-80C6-1E11340C0F9C}" presName="parentText" presStyleLbl="node1" presStyleIdx="1" presStyleCnt="2">
        <dgm:presLayoutVars>
          <dgm:chMax val="0"/>
          <dgm:bulletEnabled val="1"/>
        </dgm:presLayoutVars>
      </dgm:prSet>
      <dgm:spPr/>
    </dgm:pt>
    <dgm:pt modelId="{FDCE73C5-1ED7-6C42-B05C-F30054FE7C06}" type="pres">
      <dgm:prSet presAssocID="{8795A157-8E07-224D-80C6-1E11340C0F9C}" presName="childText" presStyleLbl="revTx" presStyleIdx="1" presStyleCnt="2">
        <dgm:presLayoutVars>
          <dgm:bulletEnabled val="1"/>
        </dgm:presLayoutVars>
      </dgm:prSet>
      <dgm:spPr/>
    </dgm:pt>
  </dgm:ptLst>
  <dgm:cxnLst>
    <dgm:cxn modelId="{7BB6DB04-957F-EB4C-86E0-A051714F24B7}" srcId="{8517146B-5925-D44E-B2B7-0E160FF65E1B}" destId="{4B6DF2AD-21E9-5845-99A3-FC3FF4F4D3B6}" srcOrd="0" destOrd="0" parTransId="{EEB8A33D-07DE-5C48-9F1A-D8B060280558}" sibTransId="{001AFAD4-689F-9F47-9AF7-431ECDFE95D2}"/>
    <dgm:cxn modelId="{51EBC720-AF87-5742-B4CB-6EA7E65CB4B8}" type="presOf" srcId="{DDB31690-C894-9D46-A38B-65AF2933101A}" destId="{FDCE73C5-1ED7-6C42-B05C-F30054FE7C06}" srcOrd="0" destOrd="5" presId="urn:microsoft.com/office/officeart/2005/8/layout/vList2"/>
    <dgm:cxn modelId="{7E6F6A2D-2A9B-C64F-ADF0-AC0BB3EC083C}" srcId="{DC43A8CF-BDE6-3B48-89C8-8D47D005D867}" destId="{DDB31690-C894-9D46-A38B-65AF2933101A}" srcOrd="0" destOrd="0" parTransId="{EDB2E5A8-178C-0941-AD18-6C1708201B4F}" sibTransId="{DBDFF23B-B2BB-D347-A66E-40C0EA0EC19F}"/>
    <dgm:cxn modelId="{D7780A36-0EAB-1E46-A8E1-74B4BFE2CE28}" srcId="{1D64821B-C868-F64B-B0D3-A27C6CA9F3E6}" destId="{8517146B-5925-D44E-B2B7-0E160FF65E1B}" srcOrd="0" destOrd="0" parTransId="{EC1B9314-8842-F348-A7A7-03E6AE1E1BAA}" sibTransId="{203973B3-AA48-924D-9870-F74B81CD6793}"/>
    <dgm:cxn modelId="{2A9C0A3A-E0AA-EE49-B012-F237D0C89C9E}" srcId="{8795A157-8E07-224D-80C6-1E11340C0F9C}" destId="{550CDFBA-9C06-2444-9B8E-6092779059F6}" srcOrd="1" destOrd="0" parTransId="{21D2CAC7-D089-6348-B1BE-83712793B5AE}" sibTransId="{3CDB3E3A-D96C-8843-A5AE-379657346C3E}"/>
    <dgm:cxn modelId="{ABCE8B3D-8813-5145-B2AA-2AE5F4E2D464}" srcId="{1D64821B-C868-F64B-B0D3-A27C6CA9F3E6}" destId="{8795A157-8E07-224D-80C6-1E11340C0F9C}" srcOrd="1" destOrd="0" parTransId="{3E7BD6D7-9CD5-A54F-9FD0-10C15BD3DB2B}" sibTransId="{70F6D2D7-FF3B-4C41-9B10-3DC27091863F}"/>
    <dgm:cxn modelId="{286E893F-57BE-1C4B-BEAB-9FD14CD6C66B}" type="presOf" srcId="{7C9DFC20-781C-3A49-9EBB-8EA2BEC348BB}" destId="{FDCE73C5-1ED7-6C42-B05C-F30054FE7C06}" srcOrd="0" destOrd="3" presId="urn:microsoft.com/office/officeart/2005/8/layout/vList2"/>
    <dgm:cxn modelId="{C078B148-519A-9A47-8006-208F99EA4649}" type="presOf" srcId="{8517146B-5925-D44E-B2B7-0E160FF65E1B}" destId="{270A23D3-4BCC-BB45-B30A-7EF6DB0783A9}" srcOrd="0" destOrd="0" presId="urn:microsoft.com/office/officeart/2005/8/layout/vList2"/>
    <dgm:cxn modelId="{A2D99155-1E4C-FD41-897A-547CC2D3ED5C}" type="presOf" srcId="{3C5269A9-2D5B-834F-B077-E55C4F0ABBCD}" destId="{FDCE73C5-1ED7-6C42-B05C-F30054FE7C06}" srcOrd="0" destOrd="2" presId="urn:microsoft.com/office/officeart/2005/8/layout/vList2"/>
    <dgm:cxn modelId="{1677A962-CB5A-3B4E-8C71-057ECB5E09DE}" srcId="{8795A157-8E07-224D-80C6-1E11340C0F9C}" destId="{5F7ACEAF-4143-EF46-A013-C421D75B8144}" srcOrd="0" destOrd="0" parTransId="{326B7256-37FE-2A43-A8C4-03B20E71A353}" sibTransId="{4434924F-4EDA-B841-99C9-5740DE433955}"/>
    <dgm:cxn modelId="{8304BB76-5C85-564C-A92F-16017F3E65B4}" srcId="{8517146B-5925-D44E-B2B7-0E160FF65E1B}" destId="{46CC7868-95A5-3A4B-A03E-FDC8DA44EAC8}" srcOrd="1" destOrd="0" parTransId="{42AD4581-BE88-274E-97CB-C83451A1649F}" sibTransId="{F26C1767-811B-A34D-8054-2E11E4A11A7A}"/>
    <dgm:cxn modelId="{7050F478-7A85-4F45-B5F7-A03A368375F8}" srcId="{550CDFBA-9C06-2444-9B8E-6092779059F6}" destId="{3C5269A9-2D5B-834F-B077-E55C4F0ABBCD}" srcOrd="0" destOrd="0" parTransId="{1BED9164-8FC7-7745-9218-F3BA6717ED2B}" sibTransId="{0E416E41-4109-174A-929B-DBEB23F0EBDD}"/>
    <dgm:cxn modelId="{E6538C81-4D66-5946-B28B-28D0AF08FA68}" type="presOf" srcId="{5F7ACEAF-4143-EF46-A013-C421D75B8144}" destId="{FDCE73C5-1ED7-6C42-B05C-F30054FE7C06}" srcOrd="0" destOrd="0" presId="urn:microsoft.com/office/officeart/2005/8/layout/vList2"/>
    <dgm:cxn modelId="{9C66BB85-6962-CA41-B783-B507ED3E98D6}" type="presOf" srcId="{4B6DF2AD-21E9-5845-99A3-FC3FF4F4D3B6}" destId="{E26617D2-EEDA-0C41-9D78-84FA28AD9EC6}" srcOrd="0" destOrd="0" presId="urn:microsoft.com/office/officeart/2005/8/layout/vList2"/>
    <dgm:cxn modelId="{F88A8A9B-F244-DA4C-8BC6-55B0857D1324}" type="presOf" srcId="{46CC7868-95A5-3A4B-A03E-FDC8DA44EAC8}" destId="{E26617D2-EEDA-0C41-9D78-84FA28AD9EC6}" srcOrd="0" destOrd="1" presId="urn:microsoft.com/office/officeart/2005/8/layout/vList2"/>
    <dgm:cxn modelId="{826A329E-0CBC-104A-81A6-8CDC369D79A4}" type="presOf" srcId="{8795A157-8E07-224D-80C6-1E11340C0F9C}" destId="{A85BE7FE-22CE-BE49-A70C-81DFD3A93348}" srcOrd="0" destOrd="0" presId="urn:microsoft.com/office/officeart/2005/8/layout/vList2"/>
    <dgm:cxn modelId="{1DA5D1AA-D705-064B-A4E8-11BDA331B00A}" srcId="{8795A157-8E07-224D-80C6-1E11340C0F9C}" destId="{DC43A8CF-BDE6-3B48-89C8-8D47D005D867}" srcOrd="2" destOrd="0" parTransId="{44107F56-D7F0-2746-8962-3C3E6DDD74CF}" sibTransId="{F3B762DA-489E-5042-AF74-9EB458677024}"/>
    <dgm:cxn modelId="{17C70ABB-5FF5-384D-8F2D-E30FAA245DE7}" type="presOf" srcId="{1D64821B-C868-F64B-B0D3-A27C6CA9F3E6}" destId="{EB2A572B-73C2-B14B-91A0-A24901E97755}" srcOrd="0" destOrd="0" presId="urn:microsoft.com/office/officeart/2005/8/layout/vList2"/>
    <dgm:cxn modelId="{421451BB-902A-694E-B8E9-729DC14473E0}" type="presOf" srcId="{DC43A8CF-BDE6-3B48-89C8-8D47D005D867}" destId="{FDCE73C5-1ED7-6C42-B05C-F30054FE7C06}" srcOrd="0" destOrd="4" presId="urn:microsoft.com/office/officeart/2005/8/layout/vList2"/>
    <dgm:cxn modelId="{4E481DE9-A56D-0F4D-9304-DDCD4F0B1D60}" srcId="{550CDFBA-9C06-2444-9B8E-6092779059F6}" destId="{7C9DFC20-781C-3A49-9EBB-8EA2BEC348BB}" srcOrd="1" destOrd="0" parTransId="{AADDA80E-5A96-F847-BC28-2495CA8175DC}" sibTransId="{D7CAFEF4-E419-2345-B74D-37678CFFFA73}"/>
    <dgm:cxn modelId="{360645FA-B735-9F46-8D43-0034C5B446DF}" type="presOf" srcId="{550CDFBA-9C06-2444-9B8E-6092779059F6}" destId="{FDCE73C5-1ED7-6C42-B05C-F30054FE7C06}" srcOrd="0" destOrd="1" presId="urn:microsoft.com/office/officeart/2005/8/layout/vList2"/>
    <dgm:cxn modelId="{E072581B-25CF-0948-BB36-115F9F0CAC45}" type="presParOf" srcId="{EB2A572B-73C2-B14B-91A0-A24901E97755}" destId="{270A23D3-4BCC-BB45-B30A-7EF6DB0783A9}" srcOrd="0" destOrd="0" presId="urn:microsoft.com/office/officeart/2005/8/layout/vList2"/>
    <dgm:cxn modelId="{AE549669-7B53-5941-8657-806F275F060F}" type="presParOf" srcId="{EB2A572B-73C2-B14B-91A0-A24901E97755}" destId="{E26617D2-EEDA-0C41-9D78-84FA28AD9EC6}" srcOrd="1" destOrd="0" presId="urn:microsoft.com/office/officeart/2005/8/layout/vList2"/>
    <dgm:cxn modelId="{C5E5BF57-BAC7-FE45-BFB2-7D6704DB14B1}" type="presParOf" srcId="{EB2A572B-73C2-B14B-91A0-A24901E97755}" destId="{A85BE7FE-22CE-BE49-A70C-81DFD3A93348}" srcOrd="2" destOrd="0" presId="urn:microsoft.com/office/officeart/2005/8/layout/vList2"/>
    <dgm:cxn modelId="{1C318AAD-71E8-314C-BD23-F2B6148F0AA5}" type="presParOf" srcId="{EB2A572B-73C2-B14B-91A0-A24901E97755}" destId="{FDCE73C5-1ED7-6C42-B05C-F30054FE7C0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4A68BA-1A32-1343-BDC5-B3E58819A4B8}" type="doc">
      <dgm:prSet loTypeId="urn:microsoft.com/office/officeart/2005/8/layout/list1" loCatId="icon" qsTypeId="urn:microsoft.com/office/officeart/2005/8/quickstyle/simple1" qsCatId="simple" csTypeId="urn:microsoft.com/office/officeart/2005/8/colors/colorful5" csCatId="colorful" phldr="1"/>
      <dgm:spPr/>
      <dgm:t>
        <a:bodyPr/>
        <a:lstStyle/>
        <a:p>
          <a:endParaRPr lang="en-US"/>
        </a:p>
      </dgm:t>
    </dgm:pt>
    <dgm:pt modelId="{A4A2D368-D12C-1E44-B260-ABD5F8209B24}">
      <dgm:prSet/>
      <dgm:spPr/>
      <dgm:t>
        <a:bodyPr/>
        <a:lstStyle/>
        <a:p>
          <a:r>
            <a:rPr lang="en-US" dirty="0">
              <a:latin typeface="Museo Sans 500" panose="02000000000000000000" pitchFamily="2" charset="77"/>
            </a:rPr>
            <a:t>What is the difference?</a:t>
          </a:r>
          <a:endParaRPr lang="en-CA" dirty="0">
            <a:latin typeface="Museo Sans 500" panose="02000000000000000000" pitchFamily="2" charset="77"/>
          </a:endParaRPr>
        </a:p>
      </dgm:t>
    </dgm:pt>
    <dgm:pt modelId="{1AE59035-7728-A84F-BB20-A452BE36E1AE}" type="parTrans" cxnId="{C66ECA5F-262E-6B41-BA11-A0F834B7D068}">
      <dgm:prSet/>
      <dgm:spPr/>
      <dgm:t>
        <a:bodyPr/>
        <a:lstStyle/>
        <a:p>
          <a:endParaRPr lang="en-US"/>
        </a:p>
      </dgm:t>
    </dgm:pt>
    <dgm:pt modelId="{247A47FF-B1DC-AE4E-A1CA-FA61610BB5ED}" type="sibTrans" cxnId="{C66ECA5F-262E-6B41-BA11-A0F834B7D068}">
      <dgm:prSet/>
      <dgm:spPr/>
      <dgm:t>
        <a:bodyPr/>
        <a:lstStyle/>
        <a:p>
          <a:endParaRPr lang="en-US"/>
        </a:p>
      </dgm:t>
    </dgm:pt>
    <dgm:pt modelId="{973DA54A-FC94-3647-9FBC-901805E70F09}">
      <dgm:prSet/>
      <dgm:spPr/>
      <dgm:t>
        <a:bodyPr/>
        <a:lstStyle/>
        <a:p>
          <a:r>
            <a:rPr lang="en-US" dirty="0">
              <a:latin typeface="Museo Sans 500" panose="02000000000000000000" pitchFamily="2" charset="77"/>
            </a:rPr>
            <a:t>Elections are membership-driven and done for most positions on executive.</a:t>
          </a:r>
          <a:endParaRPr lang="en-CA" dirty="0">
            <a:latin typeface="Museo Sans 500" panose="02000000000000000000" pitchFamily="2" charset="77"/>
          </a:endParaRPr>
        </a:p>
      </dgm:t>
    </dgm:pt>
    <dgm:pt modelId="{1F434FB2-E08F-2C44-AF0B-DFB191C22A43}" type="parTrans" cxnId="{1B900094-B05F-CC42-A335-92BB97C38D9C}">
      <dgm:prSet/>
      <dgm:spPr/>
      <dgm:t>
        <a:bodyPr/>
        <a:lstStyle/>
        <a:p>
          <a:endParaRPr lang="en-US"/>
        </a:p>
      </dgm:t>
    </dgm:pt>
    <dgm:pt modelId="{A8B15499-2559-664F-9336-3A02CAD12CD9}" type="sibTrans" cxnId="{1B900094-B05F-CC42-A335-92BB97C38D9C}">
      <dgm:prSet/>
      <dgm:spPr/>
      <dgm:t>
        <a:bodyPr/>
        <a:lstStyle/>
        <a:p>
          <a:endParaRPr lang="en-US"/>
        </a:p>
      </dgm:t>
    </dgm:pt>
    <dgm:pt modelId="{AA389AE9-169F-7D4F-A4A1-ACA889C27EE6}">
      <dgm:prSet/>
      <dgm:spPr/>
      <dgm:t>
        <a:bodyPr/>
        <a:lstStyle/>
        <a:p>
          <a:r>
            <a:rPr lang="en-US" dirty="0">
              <a:latin typeface="Museo Sans 500" panose="02000000000000000000" pitchFamily="2" charset="77"/>
            </a:rPr>
            <a:t>Appointments usually come after elections, as they are decided on by one or more people on the Society’s leadership.</a:t>
          </a:r>
          <a:endParaRPr lang="en-CA" dirty="0">
            <a:latin typeface="Museo Sans 500" panose="02000000000000000000" pitchFamily="2" charset="77"/>
          </a:endParaRPr>
        </a:p>
      </dgm:t>
    </dgm:pt>
    <dgm:pt modelId="{2107EE00-9D05-574B-AB50-930655A943FB}" type="parTrans" cxnId="{E54134AB-DAEE-414C-A56A-100CE57222F7}">
      <dgm:prSet/>
      <dgm:spPr/>
      <dgm:t>
        <a:bodyPr/>
        <a:lstStyle/>
        <a:p>
          <a:endParaRPr lang="en-US"/>
        </a:p>
      </dgm:t>
    </dgm:pt>
    <dgm:pt modelId="{D2D005B5-4115-3841-BAD9-AE637F073AAC}" type="sibTrans" cxnId="{E54134AB-DAEE-414C-A56A-100CE57222F7}">
      <dgm:prSet/>
      <dgm:spPr/>
      <dgm:t>
        <a:bodyPr/>
        <a:lstStyle/>
        <a:p>
          <a:endParaRPr lang="en-US"/>
        </a:p>
      </dgm:t>
    </dgm:pt>
    <dgm:pt modelId="{07AD67AC-911A-7B49-8B0E-3CE2898F2DBE}">
      <dgm:prSet/>
      <dgm:spPr/>
      <dgm:t>
        <a:bodyPr/>
        <a:lstStyle/>
        <a:p>
          <a:r>
            <a:rPr lang="en-US" dirty="0">
              <a:latin typeface="Museo Sans 500" panose="02000000000000000000" pitchFamily="2" charset="77"/>
            </a:rPr>
            <a:t>Appointments can restrict eligibility for the position, whereas elected positions are and should be open to all members (SP 11.4), except for representative positions (SP 11.4.1).</a:t>
          </a:r>
          <a:endParaRPr lang="en-CA" dirty="0">
            <a:latin typeface="Museo Sans 500" panose="02000000000000000000" pitchFamily="2" charset="77"/>
          </a:endParaRPr>
        </a:p>
      </dgm:t>
    </dgm:pt>
    <dgm:pt modelId="{BCAA1AEC-FAFE-294A-AF67-BA78310DA962}" type="parTrans" cxnId="{AF9C840E-46B2-AF41-8F7C-1831B27F1EF2}">
      <dgm:prSet/>
      <dgm:spPr/>
      <dgm:t>
        <a:bodyPr/>
        <a:lstStyle/>
        <a:p>
          <a:endParaRPr lang="en-US"/>
        </a:p>
      </dgm:t>
    </dgm:pt>
    <dgm:pt modelId="{0CA37688-DEBD-7946-BABC-103DB8738FC5}" type="sibTrans" cxnId="{AF9C840E-46B2-AF41-8F7C-1831B27F1EF2}">
      <dgm:prSet/>
      <dgm:spPr/>
      <dgm:t>
        <a:bodyPr/>
        <a:lstStyle/>
        <a:p>
          <a:endParaRPr lang="en-US"/>
        </a:p>
      </dgm:t>
    </dgm:pt>
    <dgm:pt modelId="{BAB660F1-2B49-9746-98A8-97BDB9152337}">
      <dgm:prSet/>
      <dgm:spPr/>
      <dgm:t>
        <a:bodyPr/>
        <a:lstStyle/>
        <a:p>
          <a:r>
            <a:rPr lang="en-US" dirty="0">
              <a:latin typeface="Museo Sans 500" panose="02000000000000000000" pitchFamily="2" charset="77"/>
            </a:rPr>
            <a:t>Why would you choose to appoint a position, not elect?</a:t>
          </a:r>
          <a:endParaRPr lang="en-CA" dirty="0">
            <a:latin typeface="Museo Sans 500" panose="02000000000000000000" pitchFamily="2" charset="77"/>
          </a:endParaRPr>
        </a:p>
      </dgm:t>
    </dgm:pt>
    <dgm:pt modelId="{5CEB6D56-AAC1-1E40-A78C-B33BD8ED2CEB}" type="parTrans" cxnId="{64C226A2-1D20-BC42-99FC-75F22B4329B9}">
      <dgm:prSet/>
      <dgm:spPr/>
      <dgm:t>
        <a:bodyPr/>
        <a:lstStyle/>
        <a:p>
          <a:endParaRPr lang="en-US"/>
        </a:p>
      </dgm:t>
    </dgm:pt>
    <dgm:pt modelId="{09BBD9FF-575A-6344-8C92-D5F2B4AD7F66}" type="sibTrans" cxnId="{64C226A2-1D20-BC42-99FC-75F22B4329B9}">
      <dgm:prSet/>
      <dgm:spPr/>
      <dgm:t>
        <a:bodyPr/>
        <a:lstStyle/>
        <a:p>
          <a:endParaRPr lang="en-US"/>
        </a:p>
      </dgm:t>
    </dgm:pt>
    <dgm:pt modelId="{A622A8DB-29CF-AC40-8BE4-03B957B9CD0F}">
      <dgm:prSet/>
      <dgm:spPr/>
      <dgm:t>
        <a:bodyPr/>
        <a:lstStyle/>
        <a:p>
          <a:r>
            <a:rPr lang="en-US" dirty="0">
              <a:latin typeface="Museo Sans 500" panose="02000000000000000000" pitchFamily="2" charset="77"/>
            </a:rPr>
            <a:t>The position has a particular set of skills or background that is needed to be done properly.</a:t>
          </a:r>
          <a:endParaRPr lang="en-CA" dirty="0">
            <a:latin typeface="Museo Sans 500" panose="02000000000000000000" pitchFamily="2" charset="77"/>
          </a:endParaRPr>
        </a:p>
      </dgm:t>
    </dgm:pt>
    <dgm:pt modelId="{5323EB0D-1EEE-0E47-8166-C0185F238128}" type="parTrans" cxnId="{861684A5-C2ED-D34B-8EC1-ABD1E220545D}">
      <dgm:prSet/>
      <dgm:spPr/>
      <dgm:t>
        <a:bodyPr/>
        <a:lstStyle/>
        <a:p>
          <a:endParaRPr lang="en-US"/>
        </a:p>
      </dgm:t>
    </dgm:pt>
    <dgm:pt modelId="{2584203A-550E-B648-A7A4-90EE25D98228}" type="sibTrans" cxnId="{861684A5-C2ED-D34B-8EC1-ABD1E220545D}">
      <dgm:prSet/>
      <dgm:spPr/>
      <dgm:t>
        <a:bodyPr/>
        <a:lstStyle/>
        <a:p>
          <a:endParaRPr lang="en-US"/>
        </a:p>
      </dgm:t>
    </dgm:pt>
    <dgm:pt modelId="{583C705C-799A-D542-A20D-8E80E411F3D6}">
      <dgm:prSet/>
      <dgm:spPr/>
      <dgm:t>
        <a:bodyPr/>
        <a:lstStyle/>
        <a:p>
          <a:r>
            <a:rPr lang="en-US" dirty="0">
              <a:latin typeface="Museo Sans 500" panose="02000000000000000000" pitchFamily="2" charset="77"/>
            </a:rPr>
            <a:t>Ex.: finance position. Students with a background in finances, econ, business, etc., have a greater chance of doing the job well than someone who is completely new to the role.</a:t>
          </a:r>
          <a:endParaRPr lang="en-CA" dirty="0">
            <a:latin typeface="Museo Sans 500" panose="02000000000000000000" pitchFamily="2" charset="77"/>
          </a:endParaRPr>
        </a:p>
      </dgm:t>
    </dgm:pt>
    <dgm:pt modelId="{37EFF62B-F4D2-3D4A-B974-8FA196F8ABB7}" type="parTrans" cxnId="{08EC93D6-7B9F-224B-A9E9-69E79C55D512}">
      <dgm:prSet/>
      <dgm:spPr/>
      <dgm:t>
        <a:bodyPr/>
        <a:lstStyle/>
        <a:p>
          <a:endParaRPr lang="en-US"/>
        </a:p>
      </dgm:t>
    </dgm:pt>
    <dgm:pt modelId="{8ED3704C-69ED-A542-A1D6-DF9F71C5AAA4}" type="sibTrans" cxnId="{08EC93D6-7B9F-224B-A9E9-69E79C55D512}">
      <dgm:prSet/>
      <dgm:spPr/>
      <dgm:t>
        <a:bodyPr/>
        <a:lstStyle/>
        <a:p>
          <a:endParaRPr lang="en-US"/>
        </a:p>
      </dgm:t>
    </dgm:pt>
    <dgm:pt modelId="{58F98AB5-38F6-2349-A4E2-99580A14E141}">
      <dgm:prSet/>
      <dgm:spPr/>
      <dgm:t>
        <a:bodyPr/>
        <a:lstStyle/>
        <a:p>
          <a:r>
            <a:rPr lang="en-US" dirty="0">
              <a:latin typeface="Museo Sans 500" panose="02000000000000000000" pitchFamily="2" charset="77"/>
            </a:rPr>
            <a:t>The position may not have as many responsibilities as the main ones or is overseen by another position.</a:t>
          </a:r>
          <a:endParaRPr lang="en-CA" dirty="0">
            <a:latin typeface="Museo Sans 500" panose="02000000000000000000" pitchFamily="2" charset="77"/>
          </a:endParaRPr>
        </a:p>
      </dgm:t>
    </dgm:pt>
    <dgm:pt modelId="{DB741336-E918-BE49-8AF0-BC587D1ED1C2}" type="parTrans" cxnId="{53DD4897-98C1-5644-A557-3AD32FB1DBCE}">
      <dgm:prSet/>
      <dgm:spPr/>
      <dgm:t>
        <a:bodyPr/>
        <a:lstStyle/>
        <a:p>
          <a:endParaRPr lang="en-US"/>
        </a:p>
      </dgm:t>
    </dgm:pt>
    <dgm:pt modelId="{26783700-6D36-A34B-B3DD-C48CA7709249}" type="sibTrans" cxnId="{53DD4897-98C1-5644-A557-3AD32FB1DBCE}">
      <dgm:prSet/>
      <dgm:spPr/>
      <dgm:t>
        <a:bodyPr/>
        <a:lstStyle/>
        <a:p>
          <a:endParaRPr lang="en-US"/>
        </a:p>
      </dgm:t>
    </dgm:pt>
    <dgm:pt modelId="{6C96FA19-93DF-854C-8F99-3B426719343A}">
      <dgm:prSet/>
      <dgm:spPr/>
      <dgm:t>
        <a:bodyPr/>
        <a:lstStyle/>
        <a:p>
          <a:r>
            <a:rPr lang="en-CA" dirty="0">
              <a:latin typeface="Museo Sans 500" panose="02000000000000000000" pitchFamily="2" charset="77"/>
            </a:rPr>
            <a:t>E.g.: Staff positions, assistants, commissioners; positions that may or may not be paid but whose selection would benefit from an interview/application process to assess compatibility with the supervisor and with the role and setting.</a:t>
          </a:r>
        </a:p>
      </dgm:t>
    </dgm:pt>
    <dgm:pt modelId="{938B8C23-87A9-C547-9411-1D3EA42D1A3F}" type="parTrans" cxnId="{0FE40A29-7929-4046-959D-9EA5C14BAEAA}">
      <dgm:prSet/>
      <dgm:spPr/>
      <dgm:t>
        <a:bodyPr/>
        <a:lstStyle/>
        <a:p>
          <a:endParaRPr lang="en-US"/>
        </a:p>
      </dgm:t>
    </dgm:pt>
    <dgm:pt modelId="{C10C2801-F693-CD45-A0C8-E3B558F263C1}" type="sibTrans" cxnId="{0FE40A29-7929-4046-959D-9EA5C14BAEAA}">
      <dgm:prSet/>
      <dgm:spPr/>
      <dgm:t>
        <a:bodyPr/>
        <a:lstStyle/>
        <a:p>
          <a:endParaRPr lang="en-US"/>
        </a:p>
      </dgm:t>
    </dgm:pt>
    <dgm:pt modelId="{B4443993-D44B-EC48-9F14-DA105927206C}" type="pres">
      <dgm:prSet presAssocID="{D14A68BA-1A32-1343-BDC5-B3E58819A4B8}" presName="linear" presStyleCnt="0">
        <dgm:presLayoutVars>
          <dgm:dir/>
          <dgm:animLvl val="lvl"/>
          <dgm:resizeHandles val="exact"/>
        </dgm:presLayoutVars>
      </dgm:prSet>
      <dgm:spPr/>
    </dgm:pt>
    <dgm:pt modelId="{EA400ED8-B1D7-7643-B942-F4D8AF668434}" type="pres">
      <dgm:prSet presAssocID="{A4A2D368-D12C-1E44-B260-ABD5F8209B24}" presName="parentLin" presStyleCnt="0"/>
      <dgm:spPr/>
    </dgm:pt>
    <dgm:pt modelId="{A3AB2A4D-B549-B44A-BEAB-7E7F6B7DCB72}" type="pres">
      <dgm:prSet presAssocID="{A4A2D368-D12C-1E44-B260-ABD5F8209B24}" presName="parentLeftMargin" presStyleLbl="node1" presStyleIdx="0" presStyleCnt="2"/>
      <dgm:spPr/>
    </dgm:pt>
    <dgm:pt modelId="{356C3F51-671B-9E45-A472-5859D6599237}" type="pres">
      <dgm:prSet presAssocID="{A4A2D368-D12C-1E44-B260-ABD5F8209B24}" presName="parentText" presStyleLbl="node1" presStyleIdx="0" presStyleCnt="2">
        <dgm:presLayoutVars>
          <dgm:chMax val="0"/>
          <dgm:bulletEnabled val="1"/>
        </dgm:presLayoutVars>
      </dgm:prSet>
      <dgm:spPr/>
    </dgm:pt>
    <dgm:pt modelId="{64035C18-C150-A347-9052-C3D70F602E07}" type="pres">
      <dgm:prSet presAssocID="{A4A2D368-D12C-1E44-B260-ABD5F8209B24}" presName="negativeSpace" presStyleCnt="0"/>
      <dgm:spPr/>
    </dgm:pt>
    <dgm:pt modelId="{FE3F853C-EC39-7144-8506-8F6D8706576E}" type="pres">
      <dgm:prSet presAssocID="{A4A2D368-D12C-1E44-B260-ABD5F8209B24}" presName="childText" presStyleLbl="conFgAcc1" presStyleIdx="0" presStyleCnt="2">
        <dgm:presLayoutVars>
          <dgm:bulletEnabled val="1"/>
        </dgm:presLayoutVars>
      </dgm:prSet>
      <dgm:spPr/>
    </dgm:pt>
    <dgm:pt modelId="{D3801977-01C9-8F49-9B0D-E75D504FBFE1}" type="pres">
      <dgm:prSet presAssocID="{247A47FF-B1DC-AE4E-A1CA-FA61610BB5ED}" presName="spaceBetweenRectangles" presStyleCnt="0"/>
      <dgm:spPr/>
    </dgm:pt>
    <dgm:pt modelId="{E81445AB-BE17-A14D-8EF6-743BC6A4B674}" type="pres">
      <dgm:prSet presAssocID="{BAB660F1-2B49-9746-98A8-97BDB9152337}" presName="parentLin" presStyleCnt="0"/>
      <dgm:spPr/>
    </dgm:pt>
    <dgm:pt modelId="{23D658B1-2F90-F54B-A1E0-5D57BF9CC3D2}" type="pres">
      <dgm:prSet presAssocID="{BAB660F1-2B49-9746-98A8-97BDB9152337}" presName="parentLeftMargin" presStyleLbl="node1" presStyleIdx="0" presStyleCnt="2"/>
      <dgm:spPr/>
    </dgm:pt>
    <dgm:pt modelId="{8DEFD83D-E8D3-9F49-99E8-5E6E08642DA2}" type="pres">
      <dgm:prSet presAssocID="{BAB660F1-2B49-9746-98A8-97BDB9152337}" presName="parentText" presStyleLbl="node1" presStyleIdx="1" presStyleCnt="2">
        <dgm:presLayoutVars>
          <dgm:chMax val="0"/>
          <dgm:bulletEnabled val="1"/>
        </dgm:presLayoutVars>
      </dgm:prSet>
      <dgm:spPr/>
    </dgm:pt>
    <dgm:pt modelId="{8F46CFEB-D26A-2E44-A40B-55679D003C8F}" type="pres">
      <dgm:prSet presAssocID="{BAB660F1-2B49-9746-98A8-97BDB9152337}" presName="negativeSpace" presStyleCnt="0"/>
      <dgm:spPr/>
    </dgm:pt>
    <dgm:pt modelId="{B97B4092-A610-5B42-995B-D67EFE27DD8C}" type="pres">
      <dgm:prSet presAssocID="{BAB660F1-2B49-9746-98A8-97BDB9152337}" presName="childText" presStyleLbl="conFgAcc1" presStyleIdx="1" presStyleCnt="2">
        <dgm:presLayoutVars>
          <dgm:bulletEnabled val="1"/>
        </dgm:presLayoutVars>
      </dgm:prSet>
      <dgm:spPr/>
    </dgm:pt>
  </dgm:ptLst>
  <dgm:cxnLst>
    <dgm:cxn modelId="{AF9C840E-46B2-AF41-8F7C-1831B27F1EF2}" srcId="{A4A2D368-D12C-1E44-B260-ABD5F8209B24}" destId="{07AD67AC-911A-7B49-8B0E-3CE2898F2DBE}" srcOrd="2" destOrd="0" parTransId="{BCAA1AEC-FAFE-294A-AF67-BA78310DA962}" sibTransId="{0CA37688-DEBD-7946-BABC-103DB8738FC5}"/>
    <dgm:cxn modelId="{17E95D23-000C-2C49-93D0-A35B7BBD5DEE}" type="presOf" srcId="{A4A2D368-D12C-1E44-B260-ABD5F8209B24}" destId="{356C3F51-671B-9E45-A472-5859D6599237}" srcOrd="1" destOrd="0" presId="urn:microsoft.com/office/officeart/2005/8/layout/list1"/>
    <dgm:cxn modelId="{0FE40A29-7929-4046-959D-9EA5C14BAEAA}" srcId="{58F98AB5-38F6-2349-A4E2-99580A14E141}" destId="{6C96FA19-93DF-854C-8F99-3B426719343A}" srcOrd="0" destOrd="0" parTransId="{938B8C23-87A9-C547-9411-1D3EA42D1A3F}" sibTransId="{C10C2801-F693-CD45-A0C8-E3B558F263C1}"/>
    <dgm:cxn modelId="{73AE5A2F-F463-1647-BFE2-0ED54894FE9A}" type="presOf" srcId="{6C96FA19-93DF-854C-8F99-3B426719343A}" destId="{B97B4092-A610-5B42-995B-D67EFE27DD8C}" srcOrd="0" destOrd="3" presId="urn:microsoft.com/office/officeart/2005/8/layout/list1"/>
    <dgm:cxn modelId="{C66ECA5F-262E-6B41-BA11-A0F834B7D068}" srcId="{D14A68BA-1A32-1343-BDC5-B3E58819A4B8}" destId="{A4A2D368-D12C-1E44-B260-ABD5F8209B24}" srcOrd="0" destOrd="0" parTransId="{1AE59035-7728-A84F-BB20-A452BE36E1AE}" sibTransId="{247A47FF-B1DC-AE4E-A1CA-FA61610BB5ED}"/>
    <dgm:cxn modelId="{5E476767-C1EB-2A43-AACB-0CBD6C3AD4C3}" type="presOf" srcId="{07AD67AC-911A-7B49-8B0E-3CE2898F2DBE}" destId="{FE3F853C-EC39-7144-8506-8F6D8706576E}" srcOrd="0" destOrd="2" presId="urn:microsoft.com/office/officeart/2005/8/layout/list1"/>
    <dgm:cxn modelId="{C8AFC771-0D91-D145-8531-F64BE1BA2FB2}" type="presOf" srcId="{583C705C-799A-D542-A20D-8E80E411F3D6}" destId="{B97B4092-A610-5B42-995B-D67EFE27DD8C}" srcOrd="0" destOrd="1" presId="urn:microsoft.com/office/officeart/2005/8/layout/list1"/>
    <dgm:cxn modelId="{51926388-76E7-2F44-90C4-CB62338F7C30}" type="presOf" srcId="{58F98AB5-38F6-2349-A4E2-99580A14E141}" destId="{B97B4092-A610-5B42-995B-D67EFE27DD8C}" srcOrd="0" destOrd="2" presId="urn:microsoft.com/office/officeart/2005/8/layout/list1"/>
    <dgm:cxn modelId="{845C328D-BE11-A846-B125-847E366887BF}" type="presOf" srcId="{D14A68BA-1A32-1343-BDC5-B3E58819A4B8}" destId="{B4443993-D44B-EC48-9F14-DA105927206C}" srcOrd="0" destOrd="0" presId="urn:microsoft.com/office/officeart/2005/8/layout/list1"/>
    <dgm:cxn modelId="{1B900094-B05F-CC42-A335-92BB97C38D9C}" srcId="{A4A2D368-D12C-1E44-B260-ABD5F8209B24}" destId="{973DA54A-FC94-3647-9FBC-901805E70F09}" srcOrd="0" destOrd="0" parTransId="{1F434FB2-E08F-2C44-AF0B-DFB191C22A43}" sibTransId="{A8B15499-2559-664F-9336-3A02CAD12CD9}"/>
    <dgm:cxn modelId="{AAD4F895-B746-8443-9E39-0658C631B6F9}" type="presOf" srcId="{AA389AE9-169F-7D4F-A4A1-ACA889C27EE6}" destId="{FE3F853C-EC39-7144-8506-8F6D8706576E}" srcOrd="0" destOrd="1" presId="urn:microsoft.com/office/officeart/2005/8/layout/list1"/>
    <dgm:cxn modelId="{53DD4897-98C1-5644-A557-3AD32FB1DBCE}" srcId="{BAB660F1-2B49-9746-98A8-97BDB9152337}" destId="{58F98AB5-38F6-2349-A4E2-99580A14E141}" srcOrd="1" destOrd="0" parTransId="{DB741336-E918-BE49-8AF0-BC587D1ED1C2}" sibTransId="{26783700-6D36-A34B-B3DD-C48CA7709249}"/>
    <dgm:cxn modelId="{CA50FF9A-079C-424C-B618-B66FB97FA0A5}" type="presOf" srcId="{A4A2D368-D12C-1E44-B260-ABD5F8209B24}" destId="{A3AB2A4D-B549-B44A-BEAB-7E7F6B7DCB72}" srcOrd="0" destOrd="0" presId="urn:microsoft.com/office/officeart/2005/8/layout/list1"/>
    <dgm:cxn modelId="{64C226A2-1D20-BC42-99FC-75F22B4329B9}" srcId="{D14A68BA-1A32-1343-BDC5-B3E58819A4B8}" destId="{BAB660F1-2B49-9746-98A8-97BDB9152337}" srcOrd="1" destOrd="0" parTransId="{5CEB6D56-AAC1-1E40-A78C-B33BD8ED2CEB}" sibTransId="{09BBD9FF-575A-6344-8C92-D5F2B4AD7F66}"/>
    <dgm:cxn modelId="{861684A5-C2ED-D34B-8EC1-ABD1E220545D}" srcId="{BAB660F1-2B49-9746-98A8-97BDB9152337}" destId="{A622A8DB-29CF-AC40-8BE4-03B957B9CD0F}" srcOrd="0" destOrd="0" parTransId="{5323EB0D-1EEE-0E47-8166-C0185F238128}" sibTransId="{2584203A-550E-B648-A7A4-90EE25D98228}"/>
    <dgm:cxn modelId="{E54134AB-DAEE-414C-A56A-100CE57222F7}" srcId="{A4A2D368-D12C-1E44-B260-ABD5F8209B24}" destId="{AA389AE9-169F-7D4F-A4A1-ACA889C27EE6}" srcOrd="1" destOrd="0" parTransId="{2107EE00-9D05-574B-AB50-930655A943FB}" sibTransId="{D2D005B5-4115-3841-BAD9-AE637F073AAC}"/>
    <dgm:cxn modelId="{EC7B0FAE-223D-004F-B522-10628D7F8746}" type="presOf" srcId="{BAB660F1-2B49-9746-98A8-97BDB9152337}" destId="{8DEFD83D-E8D3-9F49-99E8-5E6E08642DA2}" srcOrd="1" destOrd="0" presId="urn:microsoft.com/office/officeart/2005/8/layout/list1"/>
    <dgm:cxn modelId="{DE4A21B0-A877-5147-B926-FE483A80ECAF}" type="presOf" srcId="{973DA54A-FC94-3647-9FBC-901805E70F09}" destId="{FE3F853C-EC39-7144-8506-8F6D8706576E}" srcOrd="0" destOrd="0" presId="urn:microsoft.com/office/officeart/2005/8/layout/list1"/>
    <dgm:cxn modelId="{08869BB3-277C-8440-B9D5-65FB183095BB}" type="presOf" srcId="{BAB660F1-2B49-9746-98A8-97BDB9152337}" destId="{23D658B1-2F90-F54B-A1E0-5D57BF9CC3D2}" srcOrd="0" destOrd="0" presId="urn:microsoft.com/office/officeart/2005/8/layout/list1"/>
    <dgm:cxn modelId="{A1941DC2-0321-514E-9D34-B5F0D768B7E6}" type="presOf" srcId="{A622A8DB-29CF-AC40-8BE4-03B957B9CD0F}" destId="{B97B4092-A610-5B42-995B-D67EFE27DD8C}" srcOrd="0" destOrd="0" presId="urn:microsoft.com/office/officeart/2005/8/layout/list1"/>
    <dgm:cxn modelId="{08EC93D6-7B9F-224B-A9E9-69E79C55D512}" srcId="{A622A8DB-29CF-AC40-8BE4-03B957B9CD0F}" destId="{583C705C-799A-D542-A20D-8E80E411F3D6}" srcOrd="0" destOrd="0" parTransId="{37EFF62B-F4D2-3D4A-B974-8FA196F8ABB7}" sibTransId="{8ED3704C-69ED-A542-A1D6-DF9F71C5AAA4}"/>
    <dgm:cxn modelId="{FEE8EF79-1592-A84E-BC85-105BACCDAFB1}" type="presParOf" srcId="{B4443993-D44B-EC48-9F14-DA105927206C}" destId="{EA400ED8-B1D7-7643-B942-F4D8AF668434}" srcOrd="0" destOrd="0" presId="urn:microsoft.com/office/officeart/2005/8/layout/list1"/>
    <dgm:cxn modelId="{AB6439DA-56CC-3B4C-AFDE-13F7CC70E9AD}" type="presParOf" srcId="{EA400ED8-B1D7-7643-B942-F4D8AF668434}" destId="{A3AB2A4D-B549-B44A-BEAB-7E7F6B7DCB72}" srcOrd="0" destOrd="0" presId="urn:microsoft.com/office/officeart/2005/8/layout/list1"/>
    <dgm:cxn modelId="{C867227D-101B-964E-9E56-4CD791923028}" type="presParOf" srcId="{EA400ED8-B1D7-7643-B942-F4D8AF668434}" destId="{356C3F51-671B-9E45-A472-5859D6599237}" srcOrd="1" destOrd="0" presId="urn:microsoft.com/office/officeart/2005/8/layout/list1"/>
    <dgm:cxn modelId="{9C50AF6B-F3A7-344F-B77B-894AEE4AC7E5}" type="presParOf" srcId="{B4443993-D44B-EC48-9F14-DA105927206C}" destId="{64035C18-C150-A347-9052-C3D70F602E07}" srcOrd="1" destOrd="0" presId="urn:microsoft.com/office/officeart/2005/8/layout/list1"/>
    <dgm:cxn modelId="{789CD347-D171-CF49-A28F-AD19D522DED6}" type="presParOf" srcId="{B4443993-D44B-EC48-9F14-DA105927206C}" destId="{FE3F853C-EC39-7144-8506-8F6D8706576E}" srcOrd="2" destOrd="0" presId="urn:microsoft.com/office/officeart/2005/8/layout/list1"/>
    <dgm:cxn modelId="{EAB9B5E2-8849-3D45-BADE-183982850931}" type="presParOf" srcId="{B4443993-D44B-EC48-9F14-DA105927206C}" destId="{D3801977-01C9-8F49-9B0D-E75D504FBFE1}" srcOrd="3" destOrd="0" presId="urn:microsoft.com/office/officeart/2005/8/layout/list1"/>
    <dgm:cxn modelId="{A2EE3E6E-E97F-D945-B4DC-331F6A8E23FE}" type="presParOf" srcId="{B4443993-D44B-EC48-9F14-DA105927206C}" destId="{E81445AB-BE17-A14D-8EF6-743BC6A4B674}" srcOrd="4" destOrd="0" presId="urn:microsoft.com/office/officeart/2005/8/layout/list1"/>
    <dgm:cxn modelId="{2C86EE60-2197-224B-ADE5-1E6326C7524E}" type="presParOf" srcId="{E81445AB-BE17-A14D-8EF6-743BC6A4B674}" destId="{23D658B1-2F90-F54B-A1E0-5D57BF9CC3D2}" srcOrd="0" destOrd="0" presId="urn:microsoft.com/office/officeart/2005/8/layout/list1"/>
    <dgm:cxn modelId="{ADDB09E9-2CB9-E44E-81C3-59FA9A900BC2}" type="presParOf" srcId="{E81445AB-BE17-A14D-8EF6-743BC6A4B674}" destId="{8DEFD83D-E8D3-9F49-99E8-5E6E08642DA2}" srcOrd="1" destOrd="0" presId="urn:microsoft.com/office/officeart/2005/8/layout/list1"/>
    <dgm:cxn modelId="{C419D417-6434-5E4B-AF62-7E0EDB5039BB}" type="presParOf" srcId="{B4443993-D44B-EC48-9F14-DA105927206C}" destId="{8F46CFEB-D26A-2E44-A40B-55679D003C8F}" srcOrd="5" destOrd="0" presId="urn:microsoft.com/office/officeart/2005/8/layout/list1"/>
    <dgm:cxn modelId="{FE032033-CD8E-C84A-90E2-0AD42E81248C}" type="presParOf" srcId="{B4443993-D44B-EC48-9F14-DA105927206C}" destId="{B97B4092-A610-5B42-995B-D67EFE27DD8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5559F-B853-4B2D-9017-2A1BC5C97BDA}"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381E8DDE-7453-466C-A818-7D762CCB6AA6}">
      <dgm:prSet/>
      <dgm:spPr/>
      <dgm:t>
        <a:bodyPr/>
        <a:lstStyle/>
        <a:p>
          <a:pPr algn="ctr"/>
          <a:r>
            <a:rPr lang="en-US" dirty="0">
              <a:latin typeface="Museo Sans 500" panose="02000000000000000000" pitchFamily="2" charset="77"/>
            </a:rPr>
            <a:t>Prep work</a:t>
          </a:r>
        </a:p>
      </dgm:t>
    </dgm:pt>
    <dgm:pt modelId="{B4C70D8A-9989-4270-9BF1-8C34D91CC75F}" type="parTrans" cxnId="{A70C8B34-1EB5-4A8B-9377-49DE8AA15A71}">
      <dgm:prSet/>
      <dgm:spPr/>
      <dgm:t>
        <a:bodyPr/>
        <a:lstStyle/>
        <a:p>
          <a:endParaRPr lang="en-US"/>
        </a:p>
      </dgm:t>
    </dgm:pt>
    <dgm:pt modelId="{02443F5D-AD1C-41CB-B29E-897A73D87544}" type="sibTrans" cxnId="{A70C8B34-1EB5-4A8B-9377-49DE8AA15A71}">
      <dgm:prSet phldrT="1" phldr="0"/>
      <dgm:spPr/>
      <dgm:t>
        <a:bodyPr/>
        <a:lstStyle/>
        <a:p>
          <a:r>
            <a:rPr lang="en-US"/>
            <a:t>1</a:t>
          </a:r>
          <a:endParaRPr lang="en-US" dirty="0"/>
        </a:p>
      </dgm:t>
    </dgm:pt>
    <dgm:pt modelId="{9BDB8602-102A-4D57-89C5-6FF500E9CA1B}">
      <dgm:prSet/>
      <dgm:spPr/>
      <dgm:t>
        <a:bodyPr/>
        <a:lstStyle/>
        <a:p>
          <a:pPr algn="ctr"/>
          <a:r>
            <a:rPr lang="en-US" dirty="0">
              <a:latin typeface="Museo Sans 500" panose="02000000000000000000" pitchFamily="2" charset="77"/>
            </a:rPr>
            <a:t>Nominations</a:t>
          </a:r>
        </a:p>
      </dgm:t>
    </dgm:pt>
    <dgm:pt modelId="{C8B706D1-B12F-447E-8B68-E41DA2EBAB4C}" type="parTrans" cxnId="{913D3145-4DEE-4D10-B4B2-D36897AA60DB}">
      <dgm:prSet/>
      <dgm:spPr/>
      <dgm:t>
        <a:bodyPr/>
        <a:lstStyle/>
        <a:p>
          <a:endParaRPr lang="en-US"/>
        </a:p>
      </dgm:t>
    </dgm:pt>
    <dgm:pt modelId="{4B198E06-EA54-416F-BC0D-5F122871FD35}" type="sibTrans" cxnId="{913D3145-4DEE-4D10-B4B2-D36897AA60DB}">
      <dgm:prSet phldrT="2" phldr="0"/>
      <dgm:spPr/>
      <dgm:t>
        <a:bodyPr/>
        <a:lstStyle/>
        <a:p>
          <a:r>
            <a:rPr lang="en-US"/>
            <a:t>2</a:t>
          </a:r>
        </a:p>
      </dgm:t>
    </dgm:pt>
    <dgm:pt modelId="{3F929C3C-CEA7-4C56-809D-AA43B08E4C1F}">
      <dgm:prSet/>
      <dgm:spPr/>
      <dgm:t>
        <a:bodyPr/>
        <a:lstStyle/>
        <a:p>
          <a:pPr algn="ctr"/>
          <a:r>
            <a:rPr lang="en-US" dirty="0">
              <a:latin typeface="Museo Sans 500" panose="02000000000000000000" pitchFamily="2" charset="77"/>
            </a:rPr>
            <a:t>Campaigning</a:t>
          </a:r>
        </a:p>
      </dgm:t>
    </dgm:pt>
    <dgm:pt modelId="{D0A48DCE-DD77-4D15-9F4C-A3DE7E6C13BB}" type="parTrans" cxnId="{5D1CEC20-6B57-4BC8-8C45-4F0BBC57F374}">
      <dgm:prSet/>
      <dgm:spPr/>
      <dgm:t>
        <a:bodyPr/>
        <a:lstStyle/>
        <a:p>
          <a:endParaRPr lang="en-US"/>
        </a:p>
      </dgm:t>
    </dgm:pt>
    <dgm:pt modelId="{78B92119-E718-4774-A9D7-082E122CDDA8}" type="sibTrans" cxnId="{5D1CEC20-6B57-4BC8-8C45-4F0BBC57F374}">
      <dgm:prSet phldrT="3" phldr="0"/>
      <dgm:spPr/>
      <dgm:t>
        <a:bodyPr/>
        <a:lstStyle/>
        <a:p>
          <a:r>
            <a:rPr lang="en-US"/>
            <a:t>3</a:t>
          </a:r>
        </a:p>
      </dgm:t>
    </dgm:pt>
    <dgm:pt modelId="{B7AC5F8C-EB78-4BDC-8FB9-875B1074C29D}">
      <dgm:prSet/>
      <dgm:spPr/>
      <dgm:t>
        <a:bodyPr/>
        <a:lstStyle/>
        <a:p>
          <a:pPr algn="ctr"/>
          <a:r>
            <a:rPr lang="en-US" dirty="0">
              <a:latin typeface="Museo Sans 500" panose="02000000000000000000" pitchFamily="2" charset="77"/>
            </a:rPr>
            <a:t>Voting</a:t>
          </a:r>
        </a:p>
      </dgm:t>
    </dgm:pt>
    <dgm:pt modelId="{43A7353B-F96A-401F-A158-3D7128242D40}" type="parTrans" cxnId="{C2C3C757-67B3-492D-841F-BD08A46A1658}">
      <dgm:prSet/>
      <dgm:spPr/>
      <dgm:t>
        <a:bodyPr/>
        <a:lstStyle/>
        <a:p>
          <a:endParaRPr lang="en-US"/>
        </a:p>
      </dgm:t>
    </dgm:pt>
    <dgm:pt modelId="{12544C16-C0DB-4134-B5CD-83A144D90582}" type="sibTrans" cxnId="{C2C3C757-67B3-492D-841F-BD08A46A1658}">
      <dgm:prSet phldrT="4" phldr="0"/>
      <dgm:spPr/>
      <dgm:t>
        <a:bodyPr/>
        <a:lstStyle/>
        <a:p>
          <a:r>
            <a:rPr lang="en-US"/>
            <a:t>4</a:t>
          </a:r>
        </a:p>
      </dgm:t>
    </dgm:pt>
    <dgm:pt modelId="{41A091E1-4F95-4417-8D7C-32B1A7C204FD}">
      <dgm:prSet/>
      <dgm:spPr/>
      <dgm:t>
        <a:bodyPr/>
        <a:lstStyle/>
        <a:p>
          <a:pPr algn="ctr"/>
          <a:r>
            <a:rPr lang="en-US" dirty="0">
              <a:latin typeface="Museo Sans 500" panose="02000000000000000000" pitchFamily="2" charset="77"/>
            </a:rPr>
            <a:t>Transition</a:t>
          </a:r>
        </a:p>
      </dgm:t>
    </dgm:pt>
    <dgm:pt modelId="{E45C06DA-F8C9-4E10-BEF2-9846A6E666DB}" type="parTrans" cxnId="{BAC6E751-838C-463A-A3EB-25E677E41FE1}">
      <dgm:prSet/>
      <dgm:spPr/>
      <dgm:t>
        <a:bodyPr/>
        <a:lstStyle/>
        <a:p>
          <a:endParaRPr lang="en-US"/>
        </a:p>
      </dgm:t>
    </dgm:pt>
    <dgm:pt modelId="{D61CFF4A-F4C9-4921-BB0D-18A29F58FF1C}" type="sibTrans" cxnId="{BAC6E751-838C-463A-A3EB-25E677E41FE1}">
      <dgm:prSet phldrT="5" phldr="0"/>
      <dgm:spPr/>
      <dgm:t>
        <a:bodyPr/>
        <a:lstStyle/>
        <a:p>
          <a:r>
            <a:rPr lang="en-US"/>
            <a:t>5</a:t>
          </a:r>
        </a:p>
      </dgm:t>
    </dgm:pt>
    <dgm:pt modelId="{57EE2EC2-1B18-2A49-8F5E-B2B5D0B03BA3}" type="pres">
      <dgm:prSet presAssocID="{F3F5559F-B853-4B2D-9017-2A1BC5C97BDA}" presName="Name0" presStyleCnt="0">
        <dgm:presLayoutVars>
          <dgm:animLvl val="lvl"/>
          <dgm:resizeHandles val="exact"/>
        </dgm:presLayoutVars>
      </dgm:prSet>
      <dgm:spPr/>
    </dgm:pt>
    <dgm:pt modelId="{3EA70C59-B752-C04D-88B4-FBDFC2BD8D93}" type="pres">
      <dgm:prSet presAssocID="{381E8DDE-7453-466C-A818-7D762CCB6AA6}" presName="compositeNode" presStyleCnt="0">
        <dgm:presLayoutVars>
          <dgm:bulletEnabled val="1"/>
        </dgm:presLayoutVars>
      </dgm:prSet>
      <dgm:spPr/>
    </dgm:pt>
    <dgm:pt modelId="{1A937631-259C-A94F-A5BB-CBB61602E403}" type="pres">
      <dgm:prSet presAssocID="{381E8DDE-7453-466C-A818-7D762CCB6AA6}" presName="bgRect" presStyleLbl="bgAccFollowNode1" presStyleIdx="0" presStyleCnt="5"/>
      <dgm:spPr/>
    </dgm:pt>
    <dgm:pt modelId="{5849B3A1-D979-7B4A-B1CA-C280DE4A4D26}" type="pres">
      <dgm:prSet presAssocID="{02443F5D-AD1C-41CB-B29E-897A73D87544}" presName="sibTransNodeCircle" presStyleLbl="alignNode1" presStyleIdx="0" presStyleCnt="10">
        <dgm:presLayoutVars>
          <dgm:chMax val="0"/>
          <dgm:bulletEnabled/>
        </dgm:presLayoutVars>
      </dgm:prSet>
      <dgm:spPr/>
    </dgm:pt>
    <dgm:pt modelId="{8F0BB5FC-AA5C-1542-B0E0-B0D74521F030}" type="pres">
      <dgm:prSet presAssocID="{381E8DDE-7453-466C-A818-7D762CCB6AA6}" presName="bottomLine" presStyleLbl="alignNode1" presStyleIdx="1" presStyleCnt="10">
        <dgm:presLayoutVars/>
      </dgm:prSet>
      <dgm:spPr/>
    </dgm:pt>
    <dgm:pt modelId="{44816D9C-1E08-C74A-890C-EF685869C4A0}" type="pres">
      <dgm:prSet presAssocID="{381E8DDE-7453-466C-A818-7D762CCB6AA6}" presName="nodeText" presStyleLbl="bgAccFollowNode1" presStyleIdx="0" presStyleCnt="5">
        <dgm:presLayoutVars>
          <dgm:bulletEnabled val="1"/>
        </dgm:presLayoutVars>
      </dgm:prSet>
      <dgm:spPr/>
    </dgm:pt>
    <dgm:pt modelId="{21CE104F-FCA9-1C40-9FA4-359FA5F10D1B}" type="pres">
      <dgm:prSet presAssocID="{02443F5D-AD1C-41CB-B29E-897A73D87544}" presName="sibTrans" presStyleCnt="0"/>
      <dgm:spPr/>
    </dgm:pt>
    <dgm:pt modelId="{067EA9F7-9E8E-4248-8B5E-055682AE7841}" type="pres">
      <dgm:prSet presAssocID="{9BDB8602-102A-4D57-89C5-6FF500E9CA1B}" presName="compositeNode" presStyleCnt="0">
        <dgm:presLayoutVars>
          <dgm:bulletEnabled val="1"/>
        </dgm:presLayoutVars>
      </dgm:prSet>
      <dgm:spPr/>
    </dgm:pt>
    <dgm:pt modelId="{B48EE863-8E3C-4445-9AA3-479D77403F9F}" type="pres">
      <dgm:prSet presAssocID="{9BDB8602-102A-4D57-89C5-6FF500E9CA1B}" presName="bgRect" presStyleLbl="bgAccFollowNode1" presStyleIdx="1" presStyleCnt="5"/>
      <dgm:spPr/>
    </dgm:pt>
    <dgm:pt modelId="{7F5E1E4D-F713-8E47-9B97-562D7AEE54F2}" type="pres">
      <dgm:prSet presAssocID="{4B198E06-EA54-416F-BC0D-5F122871FD35}" presName="sibTransNodeCircle" presStyleLbl="alignNode1" presStyleIdx="2" presStyleCnt="10">
        <dgm:presLayoutVars>
          <dgm:chMax val="0"/>
          <dgm:bulletEnabled/>
        </dgm:presLayoutVars>
      </dgm:prSet>
      <dgm:spPr/>
    </dgm:pt>
    <dgm:pt modelId="{F11A9C38-3A97-F94D-8027-75790C017589}" type="pres">
      <dgm:prSet presAssocID="{9BDB8602-102A-4D57-89C5-6FF500E9CA1B}" presName="bottomLine" presStyleLbl="alignNode1" presStyleIdx="3" presStyleCnt="10">
        <dgm:presLayoutVars/>
      </dgm:prSet>
      <dgm:spPr/>
    </dgm:pt>
    <dgm:pt modelId="{8889EA64-554B-D245-B028-4B9435C61BE4}" type="pres">
      <dgm:prSet presAssocID="{9BDB8602-102A-4D57-89C5-6FF500E9CA1B}" presName="nodeText" presStyleLbl="bgAccFollowNode1" presStyleIdx="1" presStyleCnt="5">
        <dgm:presLayoutVars>
          <dgm:bulletEnabled val="1"/>
        </dgm:presLayoutVars>
      </dgm:prSet>
      <dgm:spPr/>
    </dgm:pt>
    <dgm:pt modelId="{BCCCF9D7-767C-A44E-8960-5D002E9E9777}" type="pres">
      <dgm:prSet presAssocID="{4B198E06-EA54-416F-BC0D-5F122871FD35}" presName="sibTrans" presStyleCnt="0"/>
      <dgm:spPr/>
    </dgm:pt>
    <dgm:pt modelId="{4B352C02-3CDC-0B46-AF82-4C0BA4EAC006}" type="pres">
      <dgm:prSet presAssocID="{3F929C3C-CEA7-4C56-809D-AA43B08E4C1F}" presName="compositeNode" presStyleCnt="0">
        <dgm:presLayoutVars>
          <dgm:bulletEnabled val="1"/>
        </dgm:presLayoutVars>
      </dgm:prSet>
      <dgm:spPr/>
    </dgm:pt>
    <dgm:pt modelId="{3BC51D08-85E1-B944-B5E3-426E5E8CB5D7}" type="pres">
      <dgm:prSet presAssocID="{3F929C3C-CEA7-4C56-809D-AA43B08E4C1F}" presName="bgRect" presStyleLbl="bgAccFollowNode1" presStyleIdx="2" presStyleCnt="5"/>
      <dgm:spPr/>
    </dgm:pt>
    <dgm:pt modelId="{1A4C5D2F-439B-4E47-98F6-D7FAE28F3C12}" type="pres">
      <dgm:prSet presAssocID="{78B92119-E718-4774-A9D7-082E122CDDA8}" presName="sibTransNodeCircle" presStyleLbl="alignNode1" presStyleIdx="4" presStyleCnt="10">
        <dgm:presLayoutVars>
          <dgm:chMax val="0"/>
          <dgm:bulletEnabled/>
        </dgm:presLayoutVars>
      </dgm:prSet>
      <dgm:spPr/>
    </dgm:pt>
    <dgm:pt modelId="{854749DB-FEA0-004D-87F6-2D5F54C30039}" type="pres">
      <dgm:prSet presAssocID="{3F929C3C-CEA7-4C56-809D-AA43B08E4C1F}" presName="bottomLine" presStyleLbl="alignNode1" presStyleIdx="5" presStyleCnt="10">
        <dgm:presLayoutVars/>
      </dgm:prSet>
      <dgm:spPr/>
    </dgm:pt>
    <dgm:pt modelId="{8B8584AD-DAA5-944D-A8A0-F9B02A1C9082}" type="pres">
      <dgm:prSet presAssocID="{3F929C3C-CEA7-4C56-809D-AA43B08E4C1F}" presName="nodeText" presStyleLbl="bgAccFollowNode1" presStyleIdx="2" presStyleCnt="5">
        <dgm:presLayoutVars>
          <dgm:bulletEnabled val="1"/>
        </dgm:presLayoutVars>
      </dgm:prSet>
      <dgm:spPr/>
    </dgm:pt>
    <dgm:pt modelId="{B75FA571-9F51-B247-8151-FFDD8D0C6BA0}" type="pres">
      <dgm:prSet presAssocID="{78B92119-E718-4774-A9D7-082E122CDDA8}" presName="sibTrans" presStyleCnt="0"/>
      <dgm:spPr/>
    </dgm:pt>
    <dgm:pt modelId="{AA3F2F50-9738-0249-8714-4933B676CA0D}" type="pres">
      <dgm:prSet presAssocID="{B7AC5F8C-EB78-4BDC-8FB9-875B1074C29D}" presName="compositeNode" presStyleCnt="0">
        <dgm:presLayoutVars>
          <dgm:bulletEnabled val="1"/>
        </dgm:presLayoutVars>
      </dgm:prSet>
      <dgm:spPr/>
    </dgm:pt>
    <dgm:pt modelId="{50D1FA92-D8FF-0C40-9F9F-0BBBE14A8911}" type="pres">
      <dgm:prSet presAssocID="{B7AC5F8C-EB78-4BDC-8FB9-875B1074C29D}" presName="bgRect" presStyleLbl="bgAccFollowNode1" presStyleIdx="3" presStyleCnt="5"/>
      <dgm:spPr/>
    </dgm:pt>
    <dgm:pt modelId="{71A1BE6D-B985-C948-B3DA-846543017F20}" type="pres">
      <dgm:prSet presAssocID="{12544C16-C0DB-4134-B5CD-83A144D90582}" presName="sibTransNodeCircle" presStyleLbl="alignNode1" presStyleIdx="6" presStyleCnt="10">
        <dgm:presLayoutVars>
          <dgm:chMax val="0"/>
          <dgm:bulletEnabled/>
        </dgm:presLayoutVars>
      </dgm:prSet>
      <dgm:spPr/>
    </dgm:pt>
    <dgm:pt modelId="{3BDA9431-2B60-C54A-89E6-4A741F307B74}" type="pres">
      <dgm:prSet presAssocID="{B7AC5F8C-EB78-4BDC-8FB9-875B1074C29D}" presName="bottomLine" presStyleLbl="alignNode1" presStyleIdx="7" presStyleCnt="10">
        <dgm:presLayoutVars/>
      </dgm:prSet>
      <dgm:spPr/>
    </dgm:pt>
    <dgm:pt modelId="{01D4E9EF-81EA-7B41-9581-F1627D09C938}" type="pres">
      <dgm:prSet presAssocID="{B7AC5F8C-EB78-4BDC-8FB9-875B1074C29D}" presName="nodeText" presStyleLbl="bgAccFollowNode1" presStyleIdx="3" presStyleCnt="5">
        <dgm:presLayoutVars>
          <dgm:bulletEnabled val="1"/>
        </dgm:presLayoutVars>
      </dgm:prSet>
      <dgm:spPr/>
    </dgm:pt>
    <dgm:pt modelId="{5A7091B5-F0FE-4A40-BD43-385F3D3FDB96}" type="pres">
      <dgm:prSet presAssocID="{12544C16-C0DB-4134-B5CD-83A144D90582}" presName="sibTrans" presStyleCnt="0"/>
      <dgm:spPr/>
    </dgm:pt>
    <dgm:pt modelId="{851784CC-698C-624A-ACAD-5AFA05FEB328}" type="pres">
      <dgm:prSet presAssocID="{41A091E1-4F95-4417-8D7C-32B1A7C204FD}" presName="compositeNode" presStyleCnt="0">
        <dgm:presLayoutVars>
          <dgm:bulletEnabled val="1"/>
        </dgm:presLayoutVars>
      </dgm:prSet>
      <dgm:spPr/>
    </dgm:pt>
    <dgm:pt modelId="{0CC648AD-8251-FA4D-81A7-E755FB25354D}" type="pres">
      <dgm:prSet presAssocID="{41A091E1-4F95-4417-8D7C-32B1A7C204FD}" presName="bgRect" presStyleLbl="bgAccFollowNode1" presStyleIdx="4" presStyleCnt="5"/>
      <dgm:spPr/>
    </dgm:pt>
    <dgm:pt modelId="{15AEE48A-61BD-C946-8E44-77A11F26AFD9}" type="pres">
      <dgm:prSet presAssocID="{D61CFF4A-F4C9-4921-BB0D-18A29F58FF1C}" presName="sibTransNodeCircle" presStyleLbl="alignNode1" presStyleIdx="8" presStyleCnt="10">
        <dgm:presLayoutVars>
          <dgm:chMax val="0"/>
          <dgm:bulletEnabled/>
        </dgm:presLayoutVars>
      </dgm:prSet>
      <dgm:spPr/>
    </dgm:pt>
    <dgm:pt modelId="{A224527C-8408-6342-BDBD-FD9CCC101DBC}" type="pres">
      <dgm:prSet presAssocID="{41A091E1-4F95-4417-8D7C-32B1A7C204FD}" presName="bottomLine" presStyleLbl="alignNode1" presStyleIdx="9" presStyleCnt="10">
        <dgm:presLayoutVars/>
      </dgm:prSet>
      <dgm:spPr/>
    </dgm:pt>
    <dgm:pt modelId="{55E49E7F-2A15-6645-B505-4C388188938D}" type="pres">
      <dgm:prSet presAssocID="{41A091E1-4F95-4417-8D7C-32B1A7C204FD}" presName="nodeText" presStyleLbl="bgAccFollowNode1" presStyleIdx="4" presStyleCnt="5">
        <dgm:presLayoutVars>
          <dgm:bulletEnabled val="1"/>
        </dgm:presLayoutVars>
      </dgm:prSet>
      <dgm:spPr/>
    </dgm:pt>
  </dgm:ptLst>
  <dgm:cxnLst>
    <dgm:cxn modelId="{41927807-0D8F-644A-939D-8CF2483A1BEB}" type="presOf" srcId="{41A091E1-4F95-4417-8D7C-32B1A7C204FD}" destId="{0CC648AD-8251-FA4D-81A7-E755FB25354D}" srcOrd="0" destOrd="0" presId="urn:microsoft.com/office/officeart/2016/7/layout/BasicLinearProcessNumbered"/>
    <dgm:cxn modelId="{5D1CEC20-6B57-4BC8-8C45-4F0BBC57F374}" srcId="{F3F5559F-B853-4B2D-9017-2A1BC5C97BDA}" destId="{3F929C3C-CEA7-4C56-809D-AA43B08E4C1F}" srcOrd="2" destOrd="0" parTransId="{D0A48DCE-DD77-4D15-9F4C-A3DE7E6C13BB}" sibTransId="{78B92119-E718-4774-A9D7-082E122CDDA8}"/>
    <dgm:cxn modelId="{7DDC4C34-CD3A-E249-862A-528D8A7AE523}" type="presOf" srcId="{B7AC5F8C-EB78-4BDC-8FB9-875B1074C29D}" destId="{01D4E9EF-81EA-7B41-9581-F1627D09C938}" srcOrd="1" destOrd="0" presId="urn:microsoft.com/office/officeart/2016/7/layout/BasicLinearProcessNumbered"/>
    <dgm:cxn modelId="{A70C8B34-1EB5-4A8B-9377-49DE8AA15A71}" srcId="{F3F5559F-B853-4B2D-9017-2A1BC5C97BDA}" destId="{381E8DDE-7453-466C-A818-7D762CCB6AA6}" srcOrd="0" destOrd="0" parTransId="{B4C70D8A-9989-4270-9BF1-8C34D91CC75F}" sibTransId="{02443F5D-AD1C-41CB-B29E-897A73D87544}"/>
    <dgm:cxn modelId="{084D9436-4627-7C48-9954-3B9A4E578D6E}" type="presOf" srcId="{9BDB8602-102A-4D57-89C5-6FF500E9CA1B}" destId="{B48EE863-8E3C-4445-9AA3-479D77403F9F}" srcOrd="0" destOrd="0" presId="urn:microsoft.com/office/officeart/2016/7/layout/BasicLinearProcessNumbered"/>
    <dgm:cxn modelId="{1770C53C-3A78-164D-9C33-153DFF0FD3DD}" type="presOf" srcId="{02443F5D-AD1C-41CB-B29E-897A73D87544}" destId="{5849B3A1-D979-7B4A-B1CA-C280DE4A4D26}" srcOrd="0" destOrd="0" presId="urn:microsoft.com/office/officeart/2016/7/layout/BasicLinearProcessNumbered"/>
    <dgm:cxn modelId="{913D3145-4DEE-4D10-B4B2-D36897AA60DB}" srcId="{F3F5559F-B853-4B2D-9017-2A1BC5C97BDA}" destId="{9BDB8602-102A-4D57-89C5-6FF500E9CA1B}" srcOrd="1" destOrd="0" parTransId="{C8B706D1-B12F-447E-8B68-E41DA2EBAB4C}" sibTransId="{4B198E06-EA54-416F-BC0D-5F122871FD35}"/>
    <dgm:cxn modelId="{0DA4164F-77DC-8F4A-AD05-B61CBB9E940F}" type="presOf" srcId="{381E8DDE-7453-466C-A818-7D762CCB6AA6}" destId="{1A937631-259C-A94F-A5BB-CBB61602E403}" srcOrd="0" destOrd="0" presId="urn:microsoft.com/office/officeart/2016/7/layout/BasicLinearProcessNumbered"/>
    <dgm:cxn modelId="{BAC6E751-838C-463A-A3EB-25E677E41FE1}" srcId="{F3F5559F-B853-4B2D-9017-2A1BC5C97BDA}" destId="{41A091E1-4F95-4417-8D7C-32B1A7C204FD}" srcOrd="4" destOrd="0" parTransId="{E45C06DA-F8C9-4E10-BEF2-9846A6E666DB}" sibTransId="{D61CFF4A-F4C9-4921-BB0D-18A29F58FF1C}"/>
    <dgm:cxn modelId="{C2C3C757-67B3-492D-841F-BD08A46A1658}" srcId="{F3F5559F-B853-4B2D-9017-2A1BC5C97BDA}" destId="{B7AC5F8C-EB78-4BDC-8FB9-875B1074C29D}" srcOrd="3" destOrd="0" parTransId="{43A7353B-F96A-401F-A158-3D7128242D40}" sibTransId="{12544C16-C0DB-4134-B5CD-83A144D90582}"/>
    <dgm:cxn modelId="{F628905E-7FC7-B04F-B0BB-FD398EFDC471}" type="presOf" srcId="{78B92119-E718-4774-A9D7-082E122CDDA8}" destId="{1A4C5D2F-439B-4E47-98F6-D7FAE28F3C12}" srcOrd="0" destOrd="0" presId="urn:microsoft.com/office/officeart/2016/7/layout/BasicLinearProcessNumbered"/>
    <dgm:cxn modelId="{137DF367-B5CD-0946-B939-5AB6C0522F31}" type="presOf" srcId="{41A091E1-4F95-4417-8D7C-32B1A7C204FD}" destId="{55E49E7F-2A15-6645-B505-4C388188938D}" srcOrd="1" destOrd="0" presId="urn:microsoft.com/office/officeart/2016/7/layout/BasicLinearProcessNumbered"/>
    <dgm:cxn modelId="{F86E0270-4EE4-9F49-9FD0-FCEA52F15318}" type="presOf" srcId="{F3F5559F-B853-4B2D-9017-2A1BC5C97BDA}" destId="{57EE2EC2-1B18-2A49-8F5E-B2B5D0B03BA3}" srcOrd="0" destOrd="0" presId="urn:microsoft.com/office/officeart/2016/7/layout/BasicLinearProcessNumbered"/>
    <dgm:cxn modelId="{E60046C0-0AED-5B4A-A773-C099591FC2B7}" type="presOf" srcId="{12544C16-C0DB-4134-B5CD-83A144D90582}" destId="{71A1BE6D-B985-C948-B3DA-846543017F20}" srcOrd="0" destOrd="0" presId="urn:microsoft.com/office/officeart/2016/7/layout/BasicLinearProcessNumbered"/>
    <dgm:cxn modelId="{94CA9FC1-28D3-1440-B3D1-467DA6B78510}" type="presOf" srcId="{9BDB8602-102A-4D57-89C5-6FF500E9CA1B}" destId="{8889EA64-554B-D245-B028-4B9435C61BE4}" srcOrd="1" destOrd="0" presId="urn:microsoft.com/office/officeart/2016/7/layout/BasicLinearProcessNumbered"/>
    <dgm:cxn modelId="{CC8FDEC1-E953-2C4E-B120-4D6CFF50DA4F}" type="presOf" srcId="{D61CFF4A-F4C9-4921-BB0D-18A29F58FF1C}" destId="{15AEE48A-61BD-C946-8E44-77A11F26AFD9}" srcOrd="0" destOrd="0" presId="urn:microsoft.com/office/officeart/2016/7/layout/BasicLinearProcessNumbered"/>
    <dgm:cxn modelId="{CADBE1C5-054D-6747-9C4A-48F85E6747FF}" type="presOf" srcId="{3F929C3C-CEA7-4C56-809D-AA43B08E4C1F}" destId="{8B8584AD-DAA5-944D-A8A0-F9B02A1C9082}" srcOrd="1" destOrd="0" presId="urn:microsoft.com/office/officeart/2016/7/layout/BasicLinearProcessNumbered"/>
    <dgm:cxn modelId="{974B4FC7-EB0E-B140-A3AC-D7367E27CD78}" type="presOf" srcId="{3F929C3C-CEA7-4C56-809D-AA43B08E4C1F}" destId="{3BC51D08-85E1-B944-B5E3-426E5E8CB5D7}" srcOrd="0" destOrd="0" presId="urn:microsoft.com/office/officeart/2016/7/layout/BasicLinearProcessNumbered"/>
    <dgm:cxn modelId="{124257C7-BEEF-A040-9113-618509A47634}" type="presOf" srcId="{4B198E06-EA54-416F-BC0D-5F122871FD35}" destId="{7F5E1E4D-F713-8E47-9B97-562D7AEE54F2}" srcOrd="0" destOrd="0" presId="urn:microsoft.com/office/officeart/2016/7/layout/BasicLinearProcessNumbered"/>
    <dgm:cxn modelId="{B96AF8E1-A1FA-3C41-9801-352B7590BD57}" type="presOf" srcId="{381E8DDE-7453-466C-A818-7D762CCB6AA6}" destId="{44816D9C-1E08-C74A-890C-EF685869C4A0}" srcOrd="1" destOrd="0" presId="urn:microsoft.com/office/officeart/2016/7/layout/BasicLinearProcessNumbered"/>
    <dgm:cxn modelId="{0F85B8FC-C65A-2044-A6EF-386E123AF044}" type="presOf" srcId="{B7AC5F8C-EB78-4BDC-8FB9-875B1074C29D}" destId="{50D1FA92-D8FF-0C40-9F9F-0BBBE14A8911}" srcOrd="0" destOrd="0" presId="urn:microsoft.com/office/officeart/2016/7/layout/BasicLinearProcessNumbered"/>
    <dgm:cxn modelId="{36257CFF-2867-9645-B2F8-EC84F32C6295}" type="presParOf" srcId="{57EE2EC2-1B18-2A49-8F5E-B2B5D0B03BA3}" destId="{3EA70C59-B752-C04D-88B4-FBDFC2BD8D93}" srcOrd="0" destOrd="0" presId="urn:microsoft.com/office/officeart/2016/7/layout/BasicLinearProcessNumbered"/>
    <dgm:cxn modelId="{FB173A99-11AB-644E-8DA2-00E59D570815}" type="presParOf" srcId="{3EA70C59-B752-C04D-88B4-FBDFC2BD8D93}" destId="{1A937631-259C-A94F-A5BB-CBB61602E403}" srcOrd="0" destOrd="0" presId="urn:microsoft.com/office/officeart/2016/7/layout/BasicLinearProcessNumbered"/>
    <dgm:cxn modelId="{D3F4C6ED-A51B-B54A-AC0A-6FF8791A36CF}" type="presParOf" srcId="{3EA70C59-B752-C04D-88B4-FBDFC2BD8D93}" destId="{5849B3A1-D979-7B4A-B1CA-C280DE4A4D26}" srcOrd="1" destOrd="0" presId="urn:microsoft.com/office/officeart/2016/7/layout/BasicLinearProcessNumbered"/>
    <dgm:cxn modelId="{C67B6F2C-0FD1-EA4C-889C-D3759449396F}" type="presParOf" srcId="{3EA70C59-B752-C04D-88B4-FBDFC2BD8D93}" destId="{8F0BB5FC-AA5C-1542-B0E0-B0D74521F030}" srcOrd="2" destOrd="0" presId="urn:microsoft.com/office/officeart/2016/7/layout/BasicLinearProcessNumbered"/>
    <dgm:cxn modelId="{BD9DFFE3-E437-8744-91EC-43494DD6D947}" type="presParOf" srcId="{3EA70C59-B752-C04D-88B4-FBDFC2BD8D93}" destId="{44816D9C-1E08-C74A-890C-EF685869C4A0}" srcOrd="3" destOrd="0" presId="urn:microsoft.com/office/officeart/2016/7/layout/BasicLinearProcessNumbered"/>
    <dgm:cxn modelId="{41ABE446-BC91-D345-8C4A-FEDCD2497019}" type="presParOf" srcId="{57EE2EC2-1B18-2A49-8F5E-B2B5D0B03BA3}" destId="{21CE104F-FCA9-1C40-9FA4-359FA5F10D1B}" srcOrd="1" destOrd="0" presId="urn:microsoft.com/office/officeart/2016/7/layout/BasicLinearProcessNumbered"/>
    <dgm:cxn modelId="{AB37B4F5-38D0-124A-BC13-D573430A6F6C}" type="presParOf" srcId="{57EE2EC2-1B18-2A49-8F5E-B2B5D0B03BA3}" destId="{067EA9F7-9E8E-4248-8B5E-055682AE7841}" srcOrd="2" destOrd="0" presId="urn:microsoft.com/office/officeart/2016/7/layout/BasicLinearProcessNumbered"/>
    <dgm:cxn modelId="{2FC84713-62CC-F346-9E2A-4753D0D97465}" type="presParOf" srcId="{067EA9F7-9E8E-4248-8B5E-055682AE7841}" destId="{B48EE863-8E3C-4445-9AA3-479D77403F9F}" srcOrd="0" destOrd="0" presId="urn:microsoft.com/office/officeart/2016/7/layout/BasicLinearProcessNumbered"/>
    <dgm:cxn modelId="{4E9C3F7F-8CFB-034B-A884-0CD3DE1A6E8D}" type="presParOf" srcId="{067EA9F7-9E8E-4248-8B5E-055682AE7841}" destId="{7F5E1E4D-F713-8E47-9B97-562D7AEE54F2}" srcOrd="1" destOrd="0" presId="urn:microsoft.com/office/officeart/2016/7/layout/BasicLinearProcessNumbered"/>
    <dgm:cxn modelId="{A36894D0-A410-964F-AFD9-5BE10D247E44}" type="presParOf" srcId="{067EA9F7-9E8E-4248-8B5E-055682AE7841}" destId="{F11A9C38-3A97-F94D-8027-75790C017589}" srcOrd="2" destOrd="0" presId="urn:microsoft.com/office/officeart/2016/7/layout/BasicLinearProcessNumbered"/>
    <dgm:cxn modelId="{DF5BD70F-A1D5-BC4C-8569-27E29D4BEFC4}" type="presParOf" srcId="{067EA9F7-9E8E-4248-8B5E-055682AE7841}" destId="{8889EA64-554B-D245-B028-4B9435C61BE4}" srcOrd="3" destOrd="0" presId="urn:microsoft.com/office/officeart/2016/7/layout/BasicLinearProcessNumbered"/>
    <dgm:cxn modelId="{27B6E0E5-C129-844F-8423-6858E6AE56CF}" type="presParOf" srcId="{57EE2EC2-1B18-2A49-8F5E-B2B5D0B03BA3}" destId="{BCCCF9D7-767C-A44E-8960-5D002E9E9777}" srcOrd="3" destOrd="0" presId="urn:microsoft.com/office/officeart/2016/7/layout/BasicLinearProcessNumbered"/>
    <dgm:cxn modelId="{25DECEEA-E106-2A4C-89E3-3FEC46DEA2E9}" type="presParOf" srcId="{57EE2EC2-1B18-2A49-8F5E-B2B5D0B03BA3}" destId="{4B352C02-3CDC-0B46-AF82-4C0BA4EAC006}" srcOrd="4" destOrd="0" presId="urn:microsoft.com/office/officeart/2016/7/layout/BasicLinearProcessNumbered"/>
    <dgm:cxn modelId="{1FA261DF-BF66-6945-98FB-62F010758F04}" type="presParOf" srcId="{4B352C02-3CDC-0B46-AF82-4C0BA4EAC006}" destId="{3BC51D08-85E1-B944-B5E3-426E5E8CB5D7}" srcOrd="0" destOrd="0" presId="urn:microsoft.com/office/officeart/2016/7/layout/BasicLinearProcessNumbered"/>
    <dgm:cxn modelId="{491818B0-B79E-3749-BE55-89921E3E021B}" type="presParOf" srcId="{4B352C02-3CDC-0B46-AF82-4C0BA4EAC006}" destId="{1A4C5D2F-439B-4E47-98F6-D7FAE28F3C12}" srcOrd="1" destOrd="0" presId="urn:microsoft.com/office/officeart/2016/7/layout/BasicLinearProcessNumbered"/>
    <dgm:cxn modelId="{34282AEF-5B79-164A-B6DE-30CE21CA684A}" type="presParOf" srcId="{4B352C02-3CDC-0B46-AF82-4C0BA4EAC006}" destId="{854749DB-FEA0-004D-87F6-2D5F54C30039}" srcOrd="2" destOrd="0" presId="urn:microsoft.com/office/officeart/2016/7/layout/BasicLinearProcessNumbered"/>
    <dgm:cxn modelId="{6B57B020-6BB8-2E45-BA2B-6AFDEDCD380B}" type="presParOf" srcId="{4B352C02-3CDC-0B46-AF82-4C0BA4EAC006}" destId="{8B8584AD-DAA5-944D-A8A0-F9B02A1C9082}" srcOrd="3" destOrd="0" presId="urn:microsoft.com/office/officeart/2016/7/layout/BasicLinearProcessNumbered"/>
    <dgm:cxn modelId="{090BDF42-717A-CD40-A173-213AA4FC3FEF}" type="presParOf" srcId="{57EE2EC2-1B18-2A49-8F5E-B2B5D0B03BA3}" destId="{B75FA571-9F51-B247-8151-FFDD8D0C6BA0}" srcOrd="5" destOrd="0" presId="urn:microsoft.com/office/officeart/2016/7/layout/BasicLinearProcessNumbered"/>
    <dgm:cxn modelId="{15DE298A-0E5F-4C4F-BF3D-4DB210AC3BFF}" type="presParOf" srcId="{57EE2EC2-1B18-2A49-8F5E-B2B5D0B03BA3}" destId="{AA3F2F50-9738-0249-8714-4933B676CA0D}" srcOrd="6" destOrd="0" presId="urn:microsoft.com/office/officeart/2016/7/layout/BasicLinearProcessNumbered"/>
    <dgm:cxn modelId="{42511F21-4587-464C-A0FF-104BED1C4660}" type="presParOf" srcId="{AA3F2F50-9738-0249-8714-4933B676CA0D}" destId="{50D1FA92-D8FF-0C40-9F9F-0BBBE14A8911}" srcOrd="0" destOrd="0" presId="urn:microsoft.com/office/officeart/2016/7/layout/BasicLinearProcessNumbered"/>
    <dgm:cxn modelId="{E07A7389-8961-464A-9198-0F0FBDAD01B9}" type="presParOf" srcId="{AA3F2F50-9738-0249-8714-4933B676CA0D}" destId="{71A1BE6D-B985-C948-B3DA-846543017F20}" srcOrd="1" destOrd="0" presId="urn:microsoft.com/office/officeart/2016/7/layout/BasicLinearProcessNumbered"/>
    <dgm:cxn modelId="{3E0F0901-A7CE-DB41-B97E-E8A36463DDA4}" type="presParOf" srcId="{AA3F2F50-9738-0249-8714-4933B676CA0D}" destId="{3BDA9431-2B60-C54A-89E6-4A741F307B74}" srcOrd="2" destOrd="0" presId="urn:microsoft.com/office/officeart/2016/7/layout/BasicLinearProcessNumbered"/>
    <dgm:cxn modelId="{4F51CF98-9144-194A-88E3-43BF3A2B403B}" type="presParOf" srcId="{AA3F2F50-9738-0249-8714-4933B676CA0D}" destId="{01D4E9EF-81EA-7B41-9581-F1627D09C938}" srcOrd="3" destOrd="0" presId="urn:microsoft.com/office/officeart/2016/7/layout/BasicLinearProcessNumbered"/>
    <dgm:cxn modelId="{32C28684-8382-914F-BF37-676B6B446FFB}" type="presParOf" srcId="{57EE2EC2-1B18-2A49-8F5E-B2B5D0B03BA3}" destId="{5A7091B5-F0FE-4A40-BD43-385F3D3FDB96}" srcOrd="7" destOrd="0" presId="urn:microsoft.com/office/officeart/2016/7/layout/BasicLinearProcessNumbered"/>
    <dgm:cxn modelId="{0E653ADE-060F-E645-A5BC-59FDAC832B49}" type="presParOf" srcId="{57EE2EC2-1B18-2A49-8F5E-B2B5D0B03BA3}" destId="{851784CC-698C-624A-ACAD-5AFA05FEB328}" srcOrd="8" destOrd="0" presId="urn:microsoft.com/office/officeart/2016/7/layout/BasicLinearProcessNumbered"/>
    <dgm:cxn modelId="{0CA0A183-2836-ED46-9A52-D2676E20A52F}" type="presParOf" srcId="{851784CC-698C-624A-ACAD-5AFA05FEB328}" destId="{0CC648AD-8251-FA4D-81A7-E755FB25354D}" srcOrd="0" destOrd="0" presId="urn:microsoft.com/office/officeart/2016/7/layout/BasicLinearProcessNumbered"/>
    <dgm:cxn modelId="{9C3703C0-87A3-9246-93E9-88290641D34E}" type="presParOf" srcId="{851784CC-698C-624A-ACAD-5AFA05FEB328}" destId="{15AEE48A-61BD-C946-8E44-77A11F26AFD9}" srcOrd="1" destOrd="0" presId="urn:microsoft.com/office/officeart/2016/7/layout/BasicLinearProcessNumbered"/>
    <dgm:cxn modelId="{5C18D14A-CC3F-A443-BA33-3DE50FA9F922}" type="presParOf" srcId="{851784CC-698C-624A-ACAD-5AFA05FEB328}" destId="{A224527C-8408-6342-BDBD-FD9CCC101DBC}" srcOrd="2" destOrd="0" presId="urn:microsoft.com/office/officeart/2016/7/layout/BasicLinearProcessNumbered"/>
    <dgm:cxn modelId="{D41B8510-C2CD-5C44-9183-12EC56AA2F89}" type="presParOf" srcId="{851784CC-698C-624A-ACAD-5AFA05FEB328}" destId="{55E49E7F-2A15-6645-B505-4C388188938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63F1B4-203C-4412-968A-03426BE94F58}"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966824A7-6362-402E-96CE-091F11EB43A0}">
      <dgm:prSet custT="1"/>
      <dgm:spPr/>
      <dgm:t>
        <a:bodyPr/>
        <a:lstStyle/>
        <a:p>
          <a:pPr>
            <a:lnSpc>
              <a:spcPct val="100000"/>
            </a:lnSpc>
          </a:pPr>
          <a:r>
            <a:rPr lang="en-US" sz="1900" dirty="0">
              <a:latin typeface="Museo Sans 500" panose="02000000000000000000" pitchFamily="2" charset="77"/>
            </a:rPr>
            <a:t>Throughout your time in a leadership position, you will have noticed your members’ strengths and weaknesses, and should have allowed them to prove their ability to become good candidates for executive positions.</a:t>
          </a:r>
        </a:p>
      </dgm:t>
    </dgm:pt>
    <dgm:pt modelId="{6F195672-CC2D-4883-A765-73D4B24DDBAE}" type="parTrans" cxnId="{2D2C983C-F34B-44FB-8ECD-8A7F74EE26AA}">
      <dgm:prSet/>
      <dgm:spPr/>
      <dgm:t>
        <a:bodyPr/>
        <a:lstStyle/>
        <a:p>
          <a:endParaRPr lang="en-US"/>
        </a:p>
      </dgm:t>
    </dgm:pt>
    <dgm:pt modelId="{50B37C36-FCB0-494F-9DB0-8BC761935ED9}" type="sibTrans" cxnId="{2D2C983C-F34B-44FB-8ECD-8A7F74EE26AA}">
      <dgm:prSet/>
      <dgm:spPr/>
      <dgm:t>
        <a:bodyPr/>
        <a:lstStyle/>
        <a:p>
          <a:endParaRPr lang="en-US"/>
        </a:p>
      </dgm:t>
    </dgm:pt>
    <dgm:pt modelId="{528776B5-B7C6-447E-8708-A8F26FBD0848}">
      <dgm:prSet custT="1"/>
      <dgm:spPr/>
      <dgm:t>
        <a:bodyPr/>
        <a:lstStyle/>
        <a:p>
          <a:pPr>
            <a:lnSpc>
              <a:spcPct val="100000"/>
            </a:lnSpc>
          </a:pPr>
          <a:r>
            <a:rPr lang="en-US" sz="1900" dirty="0">
              <a:latin typeface="Museo Sans 500" panose="02000000000000000000" pitchFamily="2" charset="77"/>
            </a:rPr>
            <a:t>Based on those observations, you can talk to your membership about potentially running in the elections and which positions would suit them. Sometimes people need someone to believe in them to take a chance!</a:t>
          </a:r>
        </a:p>
      </dgm:t>
    </dgm:pt>
    <dgm:pt modelId="{556A36B9-0975-4EC4-A3D6-10E10BF2DB87}" type="parTrans" cxnId="{7B3A69E7-726D-475E-B4B3-7EDE4C2FFBA5}">
      <dgm:prSet/>
      <dgm:spPr/>
      <dgm:t>
        <a:bodyPr/>
        <a:lstStyle/>
        <a:p>
          <a:endParaRPr lang="en-US"/>
        </a:p>
      </dgm:t>
    </dgm:pt>
    <dgm:pt modelId="{5ADD258A-AB31-4025-ADAC-B32EA6BBDBA4}" type="sibTrans" cxnId="{7B3A69E7-726D-475E-B4B3-7EDE4C2FFBA5}">
      <dgm:prSet/>
      <dgm:spPr/>
      <dgm:t>
        <a:bodyPr/>
        <a:lstStyle/>
        <a:p>
          <a:endParaRPr lang="en-US"/>
        </a:p>
      </dgm:t>
    </dgm:pt>
    <dgm:pt modelId="{DE250674-8AEC-4F3E-AE27-84F78D81AA49}">
      <dgm:prSet custT="1"/>
      <dgm:spPr/>
      <dgm:t>
        <a:bodyPr/>
        <a:lstStyle/>
        <a:p>
          <a:pPr>
            <a:lnSpc>
              <a:spcPct val="100000"/>
            </a:lnSpc>
          </a:pPr>
          <a:r>
            <a:rPr lang="en-US" sz="1900" dirty="0">
              <a:latin typeface="Museo Sans 500" panose="02000000000000000000" pitchFamily="2" charset="77"/>
            </a:rPr>
            <a:t>Note that this is not the same as </a:t>
          </a:r>
          <a:r>
            <a:rPr lang="en-US" sz="1900" dirty="0" err="1">
              <a:latin typeface="Museo Sans 500" panose="02000000000000000000" pitchFamily="2" charset="77"/>
            </a:rPr>
            <a:t>favouritism</a:t>
          </a:r>
          <a:r>
            <a:rPr lang="en-US" sz="1900" dirty="0">
              <a:latin typeface="Museo Sans 500" panose="02000000000000000000" pitchFamily="2" charset="77"/>
            </a:rPr>
            <a:t>; you should not treat people preferentially or give them unequal opportunities, support, and info. But you do need to ensure your Society will have a bright future ahead, and that can only be done by cultivating your membership’s skills and confidence.</a:t>
          </a:r>
        </a:p>
      </dgm:t>
    </dgm:pt>
    <dgm:pt modelId="{B1DEEFBA-AD6C-425B-910E-7A00E3A1F483}" type="parTrans" cxnId="{421D124F-D894-4261-A453-F5EE2DD41A6B}">
      <dgm:prSet/>
      <dgm:spPr/>
      <dgm:t>
        <a:bodyPr/>
        <a:lstStyle/>
        <a:p>
          <a:endParaRPr lang="en-US"/>
        </a:p>
      </dgm:t>
    </dgm:pt>
    <dgm:pt modelId="{55CFB996-9748-490D-854D-1C1552CC64E5}" type="sibTrans" cxnId="{421D124F-D894-4261-A453-F5EE2DD41A6B}">
      <dgm:prSet/>
      <dgm:spPr/>
      <dgm:t>
        <a:bodyPr/>
        <a:lstStyle/>
        <a:p>
          <a:endParaRPr lang="en-US"/>
        </a:p>
      </dgm:t>
    </dgm:pt>
    <dgm:pt modelId="{ACB98F84-3515-41CB-B115-300A7B3A298D}" type="pres">
      <dgm:prSet presAssocID="{2C63F1B4-203C-4412-968A-03426BE94F58}" presName="root" presStyleCnt="0">
        <dgm:presLayoutVars>
          <dgm:dir/>
          <dgm:resizeHandles val="exact"/>
        </dgm:presLayoutVars>
      </dgm:prSet>
      <dgm:spPr/>
    </dgm:pt>
    <dgm:pt modelId="{11BA6FEA-E3F8-4390-B747-CF18C49FBBC3}" type="pres">
      <dgm:prSet presAssocID="{966824A7-6362-402E-96CE-091F11EB43A0}" presName="compNode" presStyleCnt="0"/>
      <dgm:spPr/>
    </dgm:pt>
    <dgm:pt modelId="{8D604F49-5628-4F40-9265-8E0338D74223}" type="pres">
      <dgm:prSet presAssocID="{966824A7-6362-402E-96CE-091F11EB43A0}" presName="bgRect" presStyleLbl="bgShp" presStyleIdx="0" presStyleCnt="3"/>
      <dgm:spPr/>
    </dgm:pt>
    <dgm:pt modelId="{D741E571-3D3C-4896-A353-37517B0F5DDF}" type="pres">
      <dgm:prSet presAssocID="{966824A7-6362-402E-96CE-091F11EB43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ycle with People"/>
        </a:ext>
      </dgm:extLst>
    </dgm:pt>
    <dgm:pt modelId="{913BEC22-368F-45BE-83FB-CBDCF8A89F19}" type="pres">
      <dgm:prSet presAssocID="{966824A7-6362-402E-96CE-091F11EB43A0}" presName="spaceRect" presStyleCnt="0"/>
      <dgm:spPr/>
    </dgm:pt>
    <dgm:pt modelId="{4A9E4326-6864-41E2-BB8A-A0B0A551D122}" type="pres">
      <dgm:prSet presAssocID="{966824A7-6362-402E-96CE-091F11EB43A0}" presName="parTx" presStyleLbl="revTx" presStyleIdx="0" presStyleCnt="3">
        <dgm:presLayoutVars>
          <dgm:chMax val="0"/>
          <dgm:chPref val="0"/>
        </dgm:presLayoutVars>
      </dgm:prSet>
      <dgm:spPr/>
    </dgm:pt>
    <dgm:pt modelId="{1D8F8B46-3773-4318-8476-1F0469BA3C2A}" type="pres">
      <dgm:prSet presAssocID="{50B37C36-FCB0-494F-9DB0-8BC761935ED9}" presName="sibTrans" presStyleCnt="0"/>
      <dgm:spPr/>
    </dgm:pt>
    <dgm:pt modelId="{B420B943-75F1-4985-82BE-57B83F5EAE2B}" type="pres">
      <dgm:prSet presAssocID="{528776B5-B7C6-447E-8708-A8F26FBD0848}" presName="compNode" presStyleCnt="0"/>
      <dgm:spPr/>
    </dgm:pt>
    <dgm:pt modelId="{6A27681C-F556-4F11-AE54-3D8E16943B28}" type="pres">
      <dgm:prSet presAssocID="{528776B5-B7C6-447E-8708-A8F26FBD0848}" presName="bgRect" presStyleLbl="bgShp" presStyleIdx="1" presStyleCnt="3"/>
      <dgm:spPr/>
    </dgm:pt>
    <dgm:pt modelId="{E155B03C-E413-40EB-843F-81C33478043F}" type="pres">
      <dgm:prSet presAssocID="{528776B5-B7C6-447E-8708-A8F26FBD08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13391497-06FC-45AC-82C1-DDC54C9EBD27}" type="pres">
      <dgm:prSet presAssocID="{528776B5-B7C6-447E-8708-A8F26FBD0848}" presName="spaceRect" presStyleCnt="0"/>
      <dgm:spPr/>
    </dgm:pt>
    <dgm:pt modelId="{4DBAEBE3-CFA2-4168-A272-22C234A07E6D}" type="pres">
      <dgm:prSet presAssocID="{528776B5-B7C6-447E-8708-A8F26FBD0848}" presName="parTx" presStyleLbl="revTx" presStyleIdx="1" presStyleCnt="3">
        <dgm:presLayoutVars>
          <dgm:chMax val="0"/>
          <dgm:chPref val="0"/>
        </dgm:presLayoutVars>
      </dgm:prSet>
      <dgm:spPr/>
    </dgm:pt>
    <dgm:pt modelId="{8C27155C-AFA6-4818-8C57-EEAC76D64E9F}" type="pres">
      <dgm:prSet presAssocID="{5ADD258A-AB31-4025-ADAC-B32EA6BBDBA4}" presName="sibTrans" presStyleCnt="0"/>
      <dgm:spPr/>
    </dgm:pt>
    <dgm:pt modelId="{986B2D1A-A79A-44DB-A50E-40F42826ABF5}" type="pres">
      <dgm:prSet presAssocID="{DE250674-8AEC-4F3E-AE27-84F78D81AA49}" presName="compNode" presStyleCnt="0"/>
      <dgm:spPr/>
    </dgm:pt>
    <dgm:pt modelId="{8CEAE334-532B-42F7-A649-A5691FBE0349}" type="pres">
      <dgm:prSet presAssocID="{DE250674-8AEC-4F3E-AE27-84F78D81AA49}" presName="bgRect" presStyleLbl="bgShp" presStyleIdx="2" presStyleCnt="3"/>
      <dgm:spPr/>
    </dgm:pt>
    <dgm:pt modelId="{E17C6046-81F9-4E30-A40A-3A443629EA5B}" type="pres">
      <dgm:prSet presAssocID="{DE250674-8AEC-4F3E-AE27-84F78D81AA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D1738BA2-C5C6-44A1-A12A-2FA760EF75CE}" type="pres">
      <dgm:prSet presAssocID="{DE250674-8AEC-4F3E-AE27-84F78D81AA49}" presName="spaceRect" presStyleCnt="0"/>
      <dgm:spPr/>
    </dgm:pt>
    <dgm:pt modelId="{CA4EA2ED-7B47-4127-86CC-14444A00F1CD}" type="pres">
      <dgm:prSet presAssocID="{DE250674-8AEC-4F3E-AE27-84F78D81AA49}" presName="parTx" presStyleLbl="revTx" presStyleIdx="2" presStyleCnt="3">
        <dgm:presLayoutVars>
          <dgm:chMax val="0"/>
          <dgm:chPref val="0"/>
        </dgm:presLayoutVars>
      </dgm:prSet>
      <dgm:spPr/>
    </dgm:pt>
  </dgm:ptLst>
  <dgm:cxnLst>
    <dgm:cxn modelId="{F59F580B-A457-4709-8986-C3A5334C8569}" type="presOf" srcId="{2C63F1B4-203C-4412-968A-03426BE94F58}" destId="{ACB98F84-3515-41CB-B115-300A7B3A298D}" srcOrd="0" destOrd="0" presId="urn:microsoft.com/office/officeart/2018/2/layout/IconVerticalSolidList"/>
    <dgm:cxn modelId="{44505D2B-4E79-4024-A7E1-EED6109F59DC}" type="presOf" srcId="{966824A7-6362-402E-96CE-091F11EB43A0}" destId="{4A9E4326-6864-41E2-BB8A-A0B0A551D122}" srcOrd="0" destOrd="0" presId="urn:microsoft.com/office/officeart/2018/2/layout/IconVerticalSolidList"/>
    <dgm:cxn modelId="{2D2C983C-F34B-44FB-8ECD-8A7F74EE26AA}" srcId="{2C63F1B4-203C-4412-968A-03426BE94F58}" destId="{966824A7-6362-402E-96CE-091F11EB43A0}" srcOrd="0" destOrd="0" parTransId="{6F195672-CC2D-4883-A765-73D4B24DDBAE}" sibTransId="{50B37C36-FCB0-494F-9DB0-8BC761935ED9}"/>
    <dgm:cxn modelId="{421D124F-D894-4261-A453-F5EE2DD41A6B}" srcId="{2C63F1B4-203C-4412-968A-03426BE94F58}" destId="{DE250674-8AEC-4F3E-AE27-84F78D81AA49}" srcOrd="2" destOrd="0" parTransId="{B1DEEFBA-AD6C-425B-910E-7A00E3A1F483}" sibTransId="{55CFB996-9748-490D-854D-1C1552CC64E5}"/>
    <dgm:cxn modelId="{34823B58-199E-40DE-AD9F-9FA585676B3B}" type="presOf" srcId="{DE250674-8AEC-4F3E-AE27-84F78D81AA49}" destId="{CA4EA2ED-7B47-4127-86CC-14444A00F1CD}" srcOrd="0" destOrd="0" presId="urn:microsoft.com/office/officeart/2018/2/layout/IconVerticalSolidList"/>
    <dgm:cxn modelId="{2C2E6290-BEEE-4C6F-A5A7-99FE116E6ACD}" type="presOf" srcId="{528776B5-B7C6-447E-8708-A8F26FBD0848}" destId="{4DBAEBE3-CFA2-4168-A272-22C234A07E6D}" srcOrd="0" destOrd="0" presId="urn:microsoft.com/office/officeart/2018/2/layout/IconVerticalSolidList"/>
    <dgm:cxn modelId="{7B3A69E7-726D-475E-B4B3-7EDE4C2FFBA5}" srcId="{2C63F1B4-203C-4412-968A-03426BE94F58}" destId="{528776B5-B7C6-447E-8708-A8F26FBD0848}" srcOrd="1" destOrd="0" parTransId="{556A36B9-0975-4EC4-A3D6-10E10BF2DB87}" sibTransId="{5ADD258A-AB31-4025-ADAC-B32EA6BBDBA4}"/>
    <dgm:cxn modelId="{5C337DC9-DCD7-4579-A15D-32BFDB429301}" type="presParOf" srcId="{ACB98F84-3515-41CB-B115-300A7B3A298D}" destId="{11BA6FEA-E3F8-4390-B747-CF18C49FBBC3}" srcOrd="0" destOrd="0" presId="urn:microsoft.com/office/officeart/2018/2/layout/IconVerticalSolidList"/>
    <dgm:cxn modelId="{797741BD-2D6E-4E9C-B5B1-5B8CA9730205}" type="presParOf" srcId="{11BA6FEA-E3F8-4390-B747-CF18C49FBBC3}" destId="{8D604F49-5628-4F40-9265-8E0338D74223}" srcOrd="0" destOrd="0" presId="urn:microsoft.com/office/officeart/2018/2/layout/IconVerticalSolidList"/>
    <dgm:cxn modelId="{A661B069-E5FC-4EE0-9D30-1AAB922290EA}" type="presParOf" srcId="{11BA6FEA-E3F8-4390-B747-CF18C49FBBC3}" destId="{D741E571-3D3C-4896-A353-37517B0F5DDF}" srcOrd="1" destOrd="0" presId="urn:microsoft.com/office/officeart/2018/2/layout/IconVerticalSolidList"/>
    <dgm:cxn modelId="{C0DEC407-684C-4B44-B562-C030ABBFB1AE}" type="presParOf" srcId="{11BA6FEA-E3F8-4390-B747-CF18C49FBBC3}" destId="{913BEC22-368F-45BE-83FB-CBDCF8A89F19}" srcOrd="2" destOrd="0" presId="urn:microsoft.com/office/officeart/2018/2/layout/IconVerticalSolidList"/>
    <dgm:cxn modelId="{0837E16C-8B35-4110-A381-6ED7DA965D2A}" type="presParOf" srcId="{11BA6FEA-E3F8-4390-B747-CF18C49FBBC3}" destId="{4A9E4326-6864-41E2-BB8A-A0B0A551D122}" srcOrd="3" destOrd="0" presId="urn:microsoft.com/office/officeart/2018/2/layout/IconVerticalSolidList"/>
    <dgm:cxn modelId="{68230A1D-0CD2-4AA0-947F-969A1E4775DF}" type="presParOf" srcId="{ACB98F84-3515-41CB-B115-300A7B3A298D}" destId="{1D8F8B46-3773-4318-8476-1F0469BA3C2A}" srcOrd="1" destOrd="0" presId="urn:microsoft.com/office/officeart/2018/2/layout/IconVerticalSolidList"/>
    <dgm:cxn modelId="{E8564BD0-5F38-4908-8D64-93D55BC2FEAE}" type="presParOf" srcId="{ACB98F84-3515-41CB-B115-300A7B3A298D}" destId="{B420B943-75F1-4985-82BE-57B83F5EAE2B}" srcOrd="2" destOrd="0" presId="urn:microsoft.com/office/officeart/2018/2/layout/IconVerticalSolidList"/>
    <dgm:cxn modelId="{C91A5B57-13CA-47AD-8623-CB80DCB265CB}" type="presParOf" srcId="{B420B943-75F1-4985-82BE-57B83F5EAE2B}" destId="{6A27681C-F556-4F11-AE54-3D8E16943B28}" srcOrd="0" destOrd="0" presId="urn:microsoft.com/office/officeart/2018/2/layout/IconVerticalSolidList"/>
    <dgm:cxn modelId="{1B868D8E-398F-4008-B855-14745ABC7E30}" type="presParOf" srcId="{B420B943-75F1-4985-82BE-57B83F5EAE2B}" destId="{E155B03C-E413-40EB-843F-81C33478043F}" srcOrd="1" destOrd="0" presId="urn:microsoft.com/office/officeart/2018/2/layout/IconVerticalSolidList"/>
    <dgm:cxn modelId="{607FFBDC-B5B1-40FC-BBC2-0ADE8DEC5D08}" type="presParOf" srcId="{B420B943-75F1-4985-82BE-57B83F5EAE2B}" destId="{13391497-06FC-45AC-82C1-DDC54C9EBD27}" srcOrd="2" destOrd="0" presId="urn:microsoft.com/office/officeart/2018/2/layout/IconVerticalSolidList"/>
    <dgm:cxn modelId="{7F78D38A-C84E-4C66-B1CF-7B7B78E9A459}" type="presParOf" srcId="{B420B943-75F1-4985-82BE-57B83F5EAE2B}" destId="{4DBAEBE3-CFA2-4168-A272-22C234A07E6D}" srcOrd="3" destOrd="0" presId="urn:microsoft.com/office/officeart/2018/2/layout/IconVerticalSolidList"/>
    <dgm:cxn modelId="{B1F74F0E-2B53-47E0-ACDF-9021C465897D}" type="presParOf" srcId="{ACB98F84-3515-41CB-B115-300A7B3A298D}" destId="{8C27155C-AFA6-4818-8C57-EEAC76D64E9F}" srcOrd="3" destOrd="0" presId="urn:microsoft.com/office/officeart/2018/2/layout/IconVerticalSolidList"/>
    <dgm:cxn modelId="{8C7D105C-635F-4614-A272-DD73BF0DFC2B}" type="presParOf" srcId="{ACB98F84-3515-41CB-B115-300A7B3A298D}" destId="{986B2D1A-A79A-44DB-A50E-40F42826ABF5}" srcOrd="4" destOrd="0" presId="urn:microsoft.com/office/officeart/2018/2/layout/IconVerticalSolidList"/>
    <dgm:cxn modelId="{33ADAE9C-14A0-464E-B8F7-6100D7537347}" type="presParOf" srcId="{986B2D1A-A79A-44DB-A50E-40F42826ABF5}" destId="{8CEAE334-532B-42F7-A649-A5691FBE0349}" srcOrd="0" destOrd="0" presId="urn:microsoft.com/office/officeart/2018/2/layout/IconVerticalSolidList"/>
    <dgm:cxn modelId="{4D2730D4-5816-48B6-B999-340939E06B44}" type="presParOf" srcId="{986B2D1A-A79A-44DB-A50E-40F42826ABF5}" destId="{E17C6046-81F9-4E30-A40A-3A443629EA5B}" srcOrd="1" destOrd="0" presId="urn:microsoft.com/office/officeart/2018/2/layout/IconVerticalSolidList"/>
    <dgm:cxn modelId="{A8C99B39-2BD8-4A1B-866F-717866701101}" type="presParOf" srcId="{986B2D1A-A79A-44DB-A50E-40F42826ABF5}" destId="{D1738BA2-C5C6-44A1-A12A-2FA760EF75CE}" srcOrd="2" destOrd="0" presId="urn:microsoft.com/office/officeart/2018/2/layout/IconVerticalSolidList"/>
    <dgm:cxn modelId="{412E1A84-2495-4128-B404-95BCE4302BCE}" type="presParOf" srcId="{986B2D1A-A79A-44DB-A50E-40F42826ABF5}" destId="{CA4EA2ED-7B47-4127-86CC-14444A00F1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49CB85B-A143-4E61-9BA1-674B10681F6B}" type="doc">
      <dgm:prSet loTypeId="urn:microsoft.com/office/officeart/2016/7/layout/HorizontalActionList" loCatId="List" qsTypeId="urn:microsoft.com/office/officeart/2005/8/quickstyle/simple1" qsCatId="simple" csTypeId="urn:microsoft.com/office/officeart/2005/8/colors/colorful5" csCatId="colorful" phldr="1"/>
      <dgm:spPr/>
      <dgm:t>
        <a:bodyPr/>
        <a:lstStyle/>
        <a:p>
          <a:endParaRPr lang="en-US"/>
        </a:p>
      </dgm:t>
    </dgm:pt>
    <dgm:pt modelId="{A66DB943-5204-40AF-A004-EF6FF50316AC}">
      <dgm:prSet custT="1"/>
      <dgm:spPr/>
      <dgm:t>
        <a:bodyPr/>
        <a:lstStyle/>
        <a:p>
          <a:r>
            <a:rPr lang="en-US" sz="1800" b="0" dirty="0">
              <a:latin typeface="Museo Sans 500" panose="02000000000000000000" pitchFamily="2" charset="77"/>
            </a:rPr>
            <a:t>Decide on the format and rules for your election.</a:t>
          </a:r>
          <a:endParaRPr lang="en-US" sz="1800" dirty="0">
            <a:latin typeface="Museo Sans 500" panose="02000000000000000000" pitchFamily="2" charset="77"/>
          </a:endParaRPr>
        </a:p>
      </dgm:t>
    </dgm:pt>
    <dgm:pt modelId="{5756973F-0F25-4A50-B2B9-D20B404488E4}" type="parTrans" cxnId="{DB519B1A-509F-415F-B924-D68CCD9B6400}">
      <dgm:prSet/>
      <dgm:spPr/>
      <dgm:t>
        <a:bodyPr/>
        <a:lstStyle/>
        <a:p>
          <a:endParaRPr lang="en-US"/>
        </a:p>
      </dgm:t>
    </dgm:pt>
    <dgm:pt modelId="{CBA21508-C415-4791-AF8B-7915A3E599BB}" type="sibTrans" cxnId="{DB519B1A-509F-415F-B924-D68CCD9B6400}">
      <dgm:prSet/>
      <dgm:spPr/>
      <dgm:t>
        <a:bodyPr/>
        <a:lstStyle/>
        <a:p>
          <a:endParaRPr lang="en-US"/>
        </a:p>
      </dgm:t>
    </dgm:pt>
    <dgm:pt modelId="{DE23F9E5-2B87-43FA-9E35-B30D40C51A44}">
      <dgm:prSet custT="1"/>
      <dgm:spPr/>
      <dgm:t>
        <a:bodyPr/>
        <a:lstStyle/>
        <a:p>
          <a:pPr algn="l">
            <a:buNone/>
          </a:pPr>
          <a:r>
            <a:rPr lang="en-US" sz="1450" dirty="0">
              <a:latin typeface="Museo Sans 500" panose="02000000000000000000" pitchFamily="2" charset="77"/>
            </a:rPr>
            <a:t>Consult appropriate governing documents.</a:t>
          </a:r>
          <a:endParaRPr lang="en-US" sz="1450" b="0" dirty="0">
            <a:latin typeface="Museo Sans 500" panose="02000000000000000000" pitchFamily="2" charset="77"/>
          </a:endParaRPr>
        </a:p>
      </dgm:t>
    </dgm:pt>
    <dgm:pt modelId="{D244BA27-D9E3-4029-8847-36A6F3CB7658}" type="parTrans" cxnId="{C547D120-0A21-4116-98C2-CC467A62BD19}">
      <dgm:prSet/>
      <dgm:spPr/>
      <dgm:t>
        <a:bodyPr/>
        <a:lstStyle/>
        <a:p>
          <a:endParaRPr lang="en-US"/>
        </a:p>
      </dgm:t>
    </dgm:pt>
    <dgm:pt modelId="{AE7624E9-6F63-42F5-B6E7-851DB72388BA}" type="sibTrans" cxnId="{C547D120-0A21-4116-98C2-CC467A62BD19}">
      <dgm:prSet/>
      <dgm:spPr/>
      <dgm:t>
        <a:bodyPr/>
        <a:lstStyle/>
        <a:p>
          <a:endParaRPr lang="en-US"/>
        </a:p>
      </dgm:t>
    </dgm:pt>
    <dgm:pt modelId="{E1512BB9-638F-4B6B-A406-F6CBF6E2A79A}">
      <dgm:prSet custT="1"/>
      <dgm:spPr/>
      <dgm:t>
        <a:bodyPr/>
        <a:lstStyle/>
        <a:p>
          <a:pPr algn="l">
            <a:buNone/>
          </a:pPr>
          <a:r>
            <a:rPr lang="en-US" sz="1450" dirty="0">
              <a:latin typeface="Museo Sans 500" panose="02000000000000000000" pitchFamily="2" charset="77"/>
            </a:rPr>
            <a:t>Consider which procedures allow for the most transparency and accessibility.</a:t>
          </a:r>
        </a:p>
      </dgm:t>
    </dgm:pt>
    <dgm:pt modelId="{16304B4A-0BD2-4630-987C-3C4E6646C2B3}" type="parTrans" cxnId="{1167D07D-3807-4D09-AE5B-BBB5211866EB}">
      <dgm:prSet/>
      <dgm:spPr/>
      <dgm:t>
        <a:bodyPr/>
        <a:lstStyle/>
        <a:p>
          <a:endParaRPr lang="en-US"/>
        </a:p>
      </dgm:t>
    </dgm:pt>
    <dgm:pt modelId="{6398AEDD-D685-4B5E-A6A3-FA9C156F156D}" type="sibTrans" cxnId="{1167D07D-3807-4D09-AE5B-BBB5211866EB}">
      <dgm:prSet/>
      <dgm:spPr/>
      <dgm:t>
        <a:bodyPr/>
        <a:lstStyle/>
        <a:p>
          <a:endParaRPr lang="en-US"/>
        </a:p>
      </dgm:t>
    </dgm:pt>
    <dgm:pt modelId="{3D9A3A85-7B44-46BC-8441-C29657077AB5}">
      <dgm:prSet custT="1"/>
      <dgm:spPr/>
      <dgm:t>
        <a:bodyPr/>
        <a:lstStyle/>
        <a:p>
          <a:pPr algn="l">
            <a:buNone/>
          </a:pPr>
          <a:r>
            <a:rPr lang="en-US" sz="1450" dirty="0">
              <a:latin typeface="Museo Sans 500" panose="02000000000000000000" pitchFamily="2" charset="77"/>
            </a:rPr>
            <a:t>Things to consider are:</a:t>
          </a:r>
        </a:p>
      </dgm:t>
    </dgm:pt>
    <dgm:pt modelId="{2B0B43B8-23F3-4398-A618-19B14CDF58F4}" type="parTrans" cxnId="{DE8660D0-FD4F-4D4F-9160-95E0861DD705}">
      <dgm:prSet/>
      <dgm:spPr/>
      <dgm:t>
        <a:bodyPr/>
        <a:lstStyle/>
        <a:p>
          <a:endParaRPr lang="en-US"/>
        </a:p>
      </dgm:t>
    </dgm:pt>
    <dgm:pt modelId="{04935F19-582C-4B78-8294-6FBB193576B8}" type="sibTrans" cxnId="{DE8660D0-FD4F-4D4F-9160-95E0861DD705}">
      <dgm:prSet/>
      <dgm:spPr/>
      <dgm:t>
        <a:bodyPr/>
        <a:lstStyle/>
        <a:p>
          <a:endParaRPr lang="en-US"/>
        </a:p>
      </dgm:t>
    </dgm:pt>
    <dgm:pt modelId="{55B28CFC-8230-4363-86D2-FCE9FA0BAD8A}">
      <dgm:prSet custT="1"/>
      <dgm:spPr/>
      <dgm:t>
        <a:bodyPr/>
        <a:lstStyle/>
        <a:p>
          <a:pPr algn="l"/>
          <a:r>
            <a:rPr lang="en-US" sz="1450" dirty="0">
              <a:latin typeface="Museo Sans 500" panose="02000000000000000000" pitchFamily="2" charset="77"/>
            </a:rPr>
            <a:t>In-person vs online voting</a:t>
          </a:r>
        </a:p>
      </dgm:t>
    </dgm:pt>
    <dgm:pt modelId="{3F4BF072-9360-42A1-9987-CF81DEED3A63}" type="parTrans" cxnId="{1CAB0D40-594E-452D-9C56-E724A464E7FE}">
      <dgm:prSet/>
      <dgm:spPr/>
      <dgm:t>
        <a:bodyPr/>
        <a:lstStyle/>
        <a:p>
          <a:endParaRPr lang="en-US"/>
        </a:p>
      </dgm:t>
    </dgm:pt>
    <dgm:pt modelId="{836F8C79-0428-425D-9E91-B27B78AA94C6}" type="sibTrans" cxnId="{1CAB0D40-594E-452D-9C56-E724A464E7FE}">
      <dgm:prSet/>
      <dgm:spPr/>
      <dgm:t>
        <a:bodyPr/>
        <a:lstStyle/>
        <a:p>
          <a:endParaRPr lang="en-US"/>
        </a:p>
      </dgm:t>
    </dgm:pt>
    <dgm:pt modelId="{17E45CE7-61B1-4798-AEC1-81CAE4E0E4A5}">
      <dgm:prSet custT="1"/>
      <dgm:spPr/>
      <dgm:t>
        <a:bodyPr/>
        <a:lstStyle/>
        <a:p>
          <a:pPr algn="l"/>
          <a:r>
            <a:rPr lang="en-US" sz="1450" dirty="0">
              <a:latin typeface="Museo Sans 500" panose="02000000000000000000" pitchFamily="2" charset="77"/>
            </a:rPr>
            <a:t>Campaign rules</a:t>
          </a:r>
        </a:p>
      </dgm:t>
    </dgm:pt>
    <dgm:pt modelId="{4B98896C-CA2C-41F0-B4EB-0D423F264B9F}" type="parTrans" cxnId="{6EF82082-73CE-468A-BA8E-71765B6CC0B0}">
      <dgm:prSet/>
      <dgm:spPr/>
      <dgm:t>
        <a:bodyPr/>
        <a:lstStyle/>
        <a:p>
          <a:endParaRPr lang="en-US"/>
        </a:p>
      </dgm:t>
    </dgm:pt>
    <dgm:pt modelId="{974C38F1-62C4-45D3-A76E-6560968BEF6D}" type="sibTrans" cxnId="{6EF82082-73CE-468A-BA8E-71765B6CC0B0}">
      <dgm:prSet/>
      <dgm:spPr/>
      <dgm:t>
        <a:bodyPr/>
        <a:lstStyle/>
        <a:p>
          <a:endParaRPr lang="en-US"/>
        </a:p>
      </dgm:t>
    </dgm:pt>
    <dgm:pt modelId="{F6B30899-8C5C-413E-B755-35BAE87D0099}">
      <dgm:prSet custT="1"/>
      <dgm:spPr/>
      <dgm:t>
        <a:bodyPr/>
        <a:lstStyle/>
        <a:p>
          <a:pPr algn="l"/>
          <a:r>
            <a:rPr lang="en-US" sz="1450" dirty="0">
              <a:latin typeface="Museo Sans 500" panose="02000000000000000000" pitchFamily="2" charset="77"/>
            </a:rPr>
            <a:t>Proxies</a:t>
          </a:r>
        </a:p>
      </dgm:t>
    </dgm:pt>
    <dgm:pt modelId="{EFB8B249-4CFD-4122-BB3E-0F28EC110EEE}" type="parTrans" cxnId="{CA6D9563-FA92-4B8F-A7F1-143EE1088661}">
      <dgm:prSet/>
      <dgm:spPr/>
      <dgm:t>
        <a:bodyPr/>
        <a:lstStyle/>
        <a:p>
          <a:endParaRPr lang="en-US"/>
        </a:p>
      </dgm:t>
    </dgm:pt>
    <dgm:pt modelId="{AA5E23B6-1708-493F-A873-C436AD7CE300}" type="sibTrans" cxnId="{CA6D9563-FA92-4B8F-A7F1-143EE1088661}">
      <dgm:prSet/>
      <dgm:spPr/>
      <dgm:t>
        <a:bodyPr/>
        <a:lstStyle/>
        <a:p>
          <a:endParaRPr lang="en-US"/>
        </a:p>
      </dgm:t>
    </dgm:pt>
    <dgm:pt modelId="{5EA5523F-B61E-490D-AC90-E59C1C61FDE7}">
      <dgm:prSet custT="1"/>
      <dgm:spPr/>
      <dgm:t>
        <a:bodyPr/>
        <a:lstStyle/>
        <a:p>
          <a:pPr algn="l"/>
          <a:r>
            <a:rPr lang="en-US" sz="1450" dirty="0">
              <a:latin typeface="Museo Sans 500" panose="02000000000000000000" pitchFamily="2" charset="77"/>
            </a:rPr>
            <a:t>Rule enforcement procedures</a:t>
          </a:r>
        </a:p>
      </dgm:t>
    </dgm:pt>
    <dgm:pt modelId="{792A0843-5ACB-4891-B124-B648211DC070}" type="parTrans" cxnId="{A390569F-D10C-43CB-9592-FCF5B1ECE702}">
      <dgm:prSet/>
      <dgm:spPr/>
      <dgm:t>
        <a:bodyPr/>
        <a:lstStyle/>
        <a:p>
          <a:endParaRPr lang="en-US"/>
        </a:p>
      </dgm:t>
    </dgm:pt>
    <dgm:pt modelId="{D975E765-40C0-4868-8FA2-7595C2BBF982}" type="sibTrans" cxnId="{A390569F-D10C-43CB-9592-FCF5B1ECE702}">
      <dgm:prSet/>
      <dgm:spPr/>
      <dgm:t>
        <a:bodyPr/>
        <a:lstStyle/>
        <a:p>
          <a:endParaRPr lang="en-US"/>
        </a:p>
      </dgm:t>
    </dgm:pt>
    <dgm:pt modelId="{A5C2379E-4FB7-4CA9-BE66-25B4CE12FE42}">
      <dgm:prSet custT="1"/>
      <dgm:spPr/>
      <dgm:t>
        <a:bodyPr/>
        <a:lstStyle/>
        <a:p>
          <a:pPr algn="l"/>
          <a:r>
            <a:rPr lang="en-US" sz="1450" dirty="0">
              <a:latin typeface="Museo Sans 500" panose="02000000000000000000" pitchFamily="2" charset="77"/>
            </a:rPr>
            <a:t>Timelines</a:t>
          </a:r>
        </a:p>
      </dgm:t>
    </dgm:pt>
    <dgm:pt modelId="{633E5195-EB35-4A2C-9395-0BE1D4079305}" type="parTrans" cxnId="{30A5110D-D885-4DCA-8633-E113AF2ADF6A}">
      <dgm:prSet/>
      <dgm:spPr/>
      <dgm:t>
        <a:bodyPr/>
        <a:lstStyle/>
        <a:p>
          <a:endParaRPr lang="en-US"/>
        </a:p>
      </dgm:t>
    </dgm:pt>
    <dgm:pt modelId="{CFF4A7C5-E2F7-4D96-89D6-FBF0F0AACBA2}" type="sibTrans" cxnId="{30A5110D-D885-4DCA-8633-E113AF2ADF6A}">
      <dgm:prSet/>
      <dgm:spPr/>
      <dgm:t>
        <a:bodyPr/>
        <a:lstStyle/>
        <a:p>
          <a:endParaRPr lang="en-US"/>
        </a:p>
      </dgm:t>
    </dgm:pt>
    <dgm:pt modelId="{872AE9F4-7D80-42AA-9D32-B052588F3EA2}">
      <dgm:prSet custT="1"/>
      <dgm:spPr/>
      <dgm:t>
        <a:bodyPr/>
        <a:lstStyle/>
        <a:p>
          <a:r>
            <a:rPr lang="en-US" sz="1800" b="0" dirty="0">
              <a:latin typeface="Museo Sans 500" panose="02000000000000000000" pitchFamily="2" charset="77"/>
            </a:rPr>
            <a:t>Appoint an Elections Officer.</a:t>
          </a:r>
          <a:endParaRPr lang="en-US" sz="1800" dirty="0">
            <a:latin typeface="Museo Sans 500" panose="02000000000000000000" pitchFamily="2" charset="77"/>
          </a:endParaRPr>
        </a:p>
      </dgm:t>
    </dgm:pt>
    <dgm:pt modelId="{4362D9BA-9668-41F0-99F8-C7D3ACB48992}" type="parTrans" cxnId="{79ABC068-5EEC-498D-A31C-6D36AA3654E5}">
      <dgm:prSet/>
      <dgm:spPr/>
      <dgm:t>
        <a:bodyPr/>
        <a:lstStyle/>
        <a:p>
          <a:endParaRPr lang="en-US"/>
        </a:p>
      </dgm:t>
    </dgm:pt>
    <dgm:pt modelId="{75735425-1D3C-4018-A1EF-45306B6B9704}" type="sibTrans" cxnId="{79ABC068-5EEC-498D-A31C-6D36AA3654E5}">
      <dgm:prSet/>
      <dgm:spPr/>
      <dgm:t>
        <a:bodyPr/>
        <a:lstStyle/>
        <a:p>
          <a:endParaRPr lang="en-US"/>
        </a:p>
      </dgm:t>
    </dgm:pt>
    <dgm:pt modelId="{F0307F9A-5422-4F61-A6FF-8BF18A202883}">
      <dgm:prSet custT="1"/>
      <dgm:spPr/>
      <dgm:t>
        <a:bodyPr/>
        <a:lstStyle/>
        <a:p>
          <a:r>
            <a:rPr lang="en-US" sz="1450" dirty="0">
              <a:latin typeface="Museo Sans 500" panose="02000000000000000000" pitchFamily="2" charset="77"/>
            </a:rPr>
            <a:t>The EO is the person overseeing the elections, answering questions about them, and is responsible for monitoring candidates and enforcing the rules.</a:t>
          </a:r>
          <a:endParaRPr lang="en-US" sz="1450" b="0" dirty="0">
            <a:latin typeface="Museo Sans 500" panose="02000000000000000000" pitchFamily="2" charset="77"/>
          </a:endParaRPr>
        </a:p>
      </dgm:t>
    </dgm:pt>
    <dgm:pt modelId="{83585A29-CE44-4C81-A8EE-C3505675241D}" type="parTrans" cxnId="{C0930593-7C9E-49BB-92D5-6996B5BB2AD8}">
      <dgm:prSet/>
      <dgm:spPr/>
      <dgm:t>
        <a:bodyPr/>
        <a:lstStyle/>
        <a:p>
          <a:endParaRPr lang="en-US"/>
        </a:p>
      </dgm:t>
    </dgm:pt>
    <dgm:pt modelId="{5C7456C4-8E71-4C7B-B219-39745EEF6CD5}" type="sibTrans" cxnId="{C0930593-7C9E-49BB-92D5-6996B5BB2AD8}">
      <dgm:prSet/>
      <dgm:spPr/>
      <dgm:t>
        <a:bodyPr/>
        <a:lstStyle/>
        <a:p>
          <a:endParaRPr lang="en-US"/>
        </a:p>
      </dgm:t>
    </dgm:pt>
    <dgm:pt modelId="{C657DC1C-5691-4ECB-85DA-D7959AF913C6}">
      <dgm:prSet custT="1"/>
      <dgm:spPr/>
      <dgm:t>
        <a:bodyPr/>
        <a:lstStyle/>
        <a:p>
          <a:r>
            <a:rPr lang="en-US" sz="1450" dirty="0">
              <a:latin typeface="Museo Sans 500" panose="02000000000000000000" pitchFamily="2" charset="77"/>
            </a:rPr>
            <a:t>The EO must be someone not running in the elections at the same time (SP 11.3).</a:t>
          </a:r>
        </a:p>
      </dgm:t>
    </dgm:pt>
    <dgm:pt modelId="{D5A14D7D-AF38-4C4E-AA35-5EF95ADBB6BD}" type="parTrans" cxnId="{4E25AFE2-4B4A-4C18-960E-CB01A819E022}">
      <dgm:prSet/>
      <dgm:spPr/>
      <dgm:t>
        <a:bodyPr/>
        <a:lstStyle/>
        <a:p>
          <a:endParaRPr lang="en-US"/>
        </a:p>
      </dgm:t>
    </dgm:pt>
    <dgm:pt modelId="{1470D77B-B4F9-4321-AAB3-8F40178F752D}" type="sibTrans" cxnId="{4E25AFE2-4B4A-4C18-960E-CB01A819E022}">
      <dgm:prSet/>
      <dgm:spPr/>
      <dgm:t>
        <a:bodyPr/>
        <a:lstStyle/>
        <a:p>
          <a:endParaRPr lang="en-US"/>
        </a:p>
      </dgm:t>
    </dgm:pt>
    <dgm:pt modelId="{CC7A2AFF-A413-4F68-9764-1622437B261A}">
      <dgm:prSet custT="1"/>
      <dgm:spPr/>
      <dgm:t>
        <a:bodyPr/>
        <a:lstStyle/>
        <a:p>
          <a:r>
            <a:rPr lang="en-US" sz="1800" dirty="0">
              <a:latin typeface="Museo Sans 500" panose="02000000000000000000" pitchFamily="2" charset="77"/>
            </a:rPr>
            <a:t>Set up necessary things ahead of time.</a:t>
          </a:r>
        </a:p>
      </dgm:t>
    </dgm:pt>
    <dgm:pt modelId="{866F9545-267A-440A-81EB-34C6821BFFEB}" type="parTrans" cxnId="{E51D2088-6A18-4315-AFF9-3FA6505FA763}">
      <dgm:prSet/>
      <dgm:spPr/>
      <dgm:t>
        <a:bodyPr/>
        <a:lstStyle/>
        <a:p>
          <a:endParaRPr lang="en-US"/>
        </a:p>
      </dgm:t>
    </dgm:pt>
    <dgm:pt modelId="{18A943AF-E255-4907-824F-D1D26593F343}" type="sibTrans" cxnId="{E51D2088-6A18-4315-AFF9-3FA6505FA763}">
      <dgm:prSet/>
      <dgm:spPr/>
      <dgm:t>
        <a:bodyPr/>
        <a:lstStyle/>
        <a:p>
          <a:endParaRPr lang="en-US"/>
        </a:p>
      </dgm:t>
    </dgm:pt>
    <dgm:pt modelId="{00C565EA-9D4F-4EB7-B224-A8093F54D59A}">
      <dgm:prSet custT="1"/>
      <dgm:spPr/>
      <dgm:t>
        <a:bodyPr/>
        <a:lstStyle/>
        <a:p>
          <a:r>
            <a:rPr lang="en-US" sz="1450" dirty="0">
              <a:latin typeface="Museo Sans 500" panose="02000000000000000000" pitchFamily="2" charset="77"/>
            </a:rPr>
            <a:t>Notice for elections needs to be given to members at least two weeks in advance of the close of nominations (SP 11.5).</a:t>
          </a:r>
        </a:p>
      </dgm:t>
    </dgm:pt>
    <dgm:pt modelId="{3371A92C-258F-41D0-AFB9-C5F064021126}" type="parTrans" cxnId="{F9F2C4EE-1A3C-4A5A-B5F4-B28D414D5D86}">
      <dgm:prSet/>
      <dgm:spPr/>
      <dgm:t>
        <a:bodyPr/>
        <a:lstStyle/>
        <a:p>
          <a:endParaRPr lang="en-US"/>
        </a:p>
      </dgm:t>
    </dgm:pt>
    <dgm:pt modelId="{D4099F38-A674-4AB4-8349-18A1F1F11794}" type="sibTrans" cxnId="{F9F2C4EE-1A3C-4A5A-B5F4-B28D414D5D86}">
      <dgm:prSet/>
      <dgm:spPr/>
      <dgm:t>
        <a:bodyPr/>
        <a:lstStyle/>
        <a:p>
          <a:endParaRPr lang="en-US"/>
        </a:p>
      </dgm:t>
    </dgm:pt>
    <dgm:pt modelId="{1ED57921-6E00-2C41-851A-7605D5100E71}">
      <dgm:prSet custT="1"/>
      <dgm:spPr/>
      <dgm:t>
        <a:bodyPr/>
        <a:lstStyle/>
        <a:p>
          <a:r>
            <a:rPr lang="en-US" sz="2000">
              <a:latin typeface="Museo Sans 500" panose="02000000000000000000" pitchFamily="2" charset="77"/>
            </a:rPr>
            <a:t>Provide notice to the membership.</a:t>
          </a:r>
          <a:endParaRPr lang="en-US" sz="2000" dirty="0">
            <a:latin typeface="Museo Sans 500" panose="02000000000000000000" pitchFamily="2" charset="77"/>
          </a:endParaRPr>
        </a:p>
      </dgm:t>
    </dgm:pt>
    <dgm:pt modelId="{5E4A0A64-4100-394C-929C-2AE117BA9BDC}" type="parTrans" cxnId="{49161AF5-2FBF-4D4C-8ED4-FAAF94078EA4}">
      <dgm:prSet/>
      <dgm:spPr/>
      <dgm:t>
        <a:bodyPr/>
        <a:lstStyle/>
        <a:p>
          <a:endParaRPr lang="en-US"/>
        </a:p>
      </dgm:t>
    </dgm:pt>
    <dgm:pt modelId="{E0D236FA-8FC4-B546-8F59-3077A672F19B}" type="sibTrans" cxnId="{49161AF5-2FBF-4D4C-8ED4-FAAF94078EA4}">
      <dgm:prSet/>
      <dgm:spPr/>
      <dgm:t>
        <a:bodyPr/>
        <a:lstStyle/>
        <a:p>
          <a:endParaRPr lang="en-US"/>
        </a:p>
      </dgm:t>
    </dgm:pt>
    <dgm:pt modelId="{EDAD5A77-E13D-E746-94BF-1C03E249DEF5}">
      <dgm:prSet custT="1"/>
      <dgm:spPr/>
      <dgm:t>
        <a:bodyPr/>
        <a:lstStyle/>
        <a:p>
          <a:pPr>
            <a:buNone/>
          </a:pPr>
          <a:r>
            <a:rPr lang="en-US" sz="1450" dirty="0">
              <a:latin typeface="Museo Sans 500" panose="02000000000000000000" pitchFamily="2" charset="77"/>
            </a:rPr>
            <a:t>This includes but is not limited to:</a:t>
          </a:r>
        </a:p>
      </dgm:t>
    </dgm:pt>
    <dgm:pt modelId="{4B98DB67-015D-764F-8E8E-C48ABD32AE70}" type="parTrans" cxnId="{FEA0C528-8711-CF4A-8C1D-9A369D18AEC4}">
      <dgm:prSet/>
      <dgm:spPr/>
      <dgm:t>
        <a:bodyPr/>
        <a:lstStyle/>
        <a:p>
          <a:endParaRPr lang="en-US"/>
        </a:p>
      </dgm:t>
    </dgm:pt>
    <dgm:pt modelId="{EFBE4CC7-2CF5-E24C-A99C-C381A5CCE45A}" type="sibTrans" cxnId="{FEA0C528-8711-CF4A-8C1D-9A369D18AEC4}">
      <dgm:prSet/>
      <dgm:spPr/>
      <dgm:t>
        <a:bodyPr/>
        <a:lstStyle/>
        <a:p>
          <a:endParaRPr lang="en-US"/>
        </a:p>
      </dgm:t>
    </dgm:pt>
    <dgm:pt modelId="{4BC19270-CE7D-974F-AC7D-2B1109136618}">
      <dgm:prSet custT="1"/>
      <dgm:spPr/>
      <dgm:t>
        <a:bodyPr/>
        <a:lstStyle/>
        <a:p>
          <a:r>
            <a:rPr lang="en-US" sz="1450" dirty="0">
              <a:latin typeface="Museo Sans 500" panose="02000000000000000000" pitchFamily="2" charset="77"/>
            </a:rPr>
            <a:t>“Notice must include information about the positions available and instructions on how to run in the elections” (SP 11.5).</a:t>
          </a:r>
        </a:p>
      </dgm:t>
    </dgm:pt>
    <dgm:pt modelId="{9E59D007-DE09-764B-B889-97DC279E0FF4}" type="parTrans" cxnId="{6011893C-539A-684A-9569-7774AB40CAEC}">
      <dgm:prSet/>
      <dgm:spPr/>
      <dgm:t>
        <a:bodyPr/>
        <a:lstStyle/>
        <a:p>
          <a:endParaRPr lang="en-US"/>
        </a:p>
      </dgm:t>
    </dgm:pt>
    <dgm:pt modelId="{D568BB76-8391-E54D-AD01-F2338C50A246}" type="sibTrans" cxnId="{6011893C-539A-684A-9569-7774AB40CAEC}">
      <dgm:prSet/>
      <dgm:spPr/>
      <dgm:t>
        <a:bodyPr/>
        <a:lstStyle/>
        <a:p>
          <a:endParaRPr lang="en-US"/>
        </a:p>
      </dgm:t>
    </dgm:pt>
    <dgm:pt modelId="{531BBA07-DBA7-AF42-B524-9F1DFC9060A5}">
      <dgm:prSet custT="1"/>
      <dgm:spPr/>
      <dgm:t>
        <a:bodyPr/>
        <a:lstStyle/>
        <a:p>
          <a:pPr>
            <a:buFont typeface="Arial" panose="020B0604020202020204" pitchFamily="34" charset="0"/>
            <a:buChar char="•"/>
          </a:pPr>
          <a:r>
            <a:rPr lang="en-US" sz="1450" dirty="0">
              <a:latin typeface="Museo Sans 500" panose="02000000000000000000" pitchFamily="2" charset="77"/>
            </a:rPr>
            <a:t>In person voting:</a:t>
          </a:r>
        </a:p>
      </dgm:t>
    </dgm:pt>
    <dgm:pt modelId="{91F508B0-D9E1-E449-BDB6-17E4287D25E1}" type="parTrans" cxnId="{2166409B-BCD1-6540-B100-C33AD3E8333D}">
      <dgm:prSet/>
      <dgm:spPr/>
      <dgm:t>
        <a:bodyPr/>
        <a:lstStyle/>
        <a:p>
          <a:endParaRPr lang="en-US"/>
        </a:p>
      </dgm:t>
    </dgm:pt>
    <dgm:pt modelId="{815238A5-F15B-1A46-852F-6B7332684BBB}" type="sibTrans" cxnId="{2166409B-BCD1-6540-B100-C33AD3E8333D}">
      <dgm:prSet/>
      <dgm:spPr/>
      <dgm:t>
        <a:bodyPr/>
        <a:lstStyle/>
        <a:p>
          <a:endParaRPr lang="en-US"/>
        </a:p>
      </dgm:t>
    </dgm:pt>
    <dgm:pt modelId="{7976D11A-28F4-2549-A3E8-CDAE74746BA1}">
      <dgm:prSet custT="1"/>
      <dgm:spPr/>
      <dgm:t>
        <a:bodyPr/>
        <a:lstStyle/>
        <a:p>
          <a:pPr>
            <a:buFont typeface="Arial" panose="020B0604020202020204" pitchFamily="34" charset="0"/>
            <a:buChar char="•"/>
          </a:pPr>
          <a:r>
            <a:rPr lang="en-US" sz="1450" dirty="0">
              <a:latin typeface="Museo Sans 500" panose="02000000000000000000" pitchFamily="2" charset="77"/>
            </a:rPr>
            <a:t>Room bookings</a:t>
          </a:r>
        </a:p>
      </dgm:t>
    </dgm:pt>
    <dgm:pt modelId="{89DF801F-8C2A-2C42-B780-B11FE1067D61}" type="parTrans" cxnId="{D6F95FD7-6BAC-6F4B-99F0-FAE2C385625E}">
      <dgm:prSet/>
      <dgm:spPr/>
      <dgm:t>
        <a:bodyPr/>
        <a:lstStyle/>
        <a:p>
          <a:endParaRPr lang="en-US"/>
        </a:p>
      </dgm:t>
    </dgm:pt>
    <dgm:pt modelId="{1CFA679F-61A8-6546-B9AA-9D970B3E0608}" type="sibTrans" cxnId="{D6F95FD7-6BAC-6F4B-99F0-FAE2C385625E}">
      <dgm:prSet/>
      <dgm:spPr/>
      <dgm:t>
        <a:bodyPr/>
        <a:lstStyle/>
        <a:p>
          <a:endParaRPr lang="en-US"/>
        </a:p>
      </dgm:t>
    </dgm:pt>
    <dgm:pt modelId="{9A6BF977-4FB9-8F46-ACEC-ACFE7419930E}">
      <dgm:prSet custT="1"/>
      <dgm:spPr/>
      <dgm:t>
        <a:bodyPr/>
        <a:lstStyle/>
        <a:p>
          <a:pPr>
            <a:buFont typeface="Arial" panose="020B0604020202020204" pitchFamily="34" charset="0"/>
            <a:buChar char="•"/>
          </a:pPr>
          <a:r>
            <a:rPr lang="en-US" sz="1450" dirty="0">
              <a:latin typeface="Museo Sans 500" panose="02000000000000000000" pitchFamily="2" charset="77"/>
            </a:rPr>
            <a:t>Ballots</a:t>
          </a:r>
        </a:p>
      </dgm:t>
    </dgm:pt>
    <dgm:pt modelId="{EB60C0AE-CFC1-B845-9407-6AE17D69258F}" type="parTrans" cxnId="{F48BEA70-642F-5240-8D7C-EBA0D68C375A}">
      <dgm:prSet/>
      <dgm:spPr/>
      <dgm:t>
        <a:bodyPr/>
        <a:lstStyle/>
        <a:p>
          <a:endParaRPr lang="en-US"/>
        </a:p>
      </dgm:t>
    </dgm:pt>
    <dgm:pt modelId="{06F91B76-8784-9743-88A0-1E7F4BF5CFEE}" type="sibTrans" cxnId="{F48BEA70-642F-5240-8D7C-EBA0D68C375A}">
      <dgm:prSet/>
      <dgm:spPr/>
      <dgm:t>
        <a:bodyPr/>
        <a:lstStyle/>
        <a:p>
          <a:endParaRPr lang="en-US"/>
        </a:p>
      </dgm:t>
    </dgm:pt>
    <dgm:pt modelId="{6DD53BBB-A669-D24B-89CE-7853CC4C9AC8}">
      <dgm:prSet custT="1"/>
      <dgm:spPr/>
      <dgm:t>
        <a:bodyPr/>
        <a:lstStyle/>
        <a:p>
          <a:pPr>
            <a:buFont typeface="Arial" panose="020B0604020202020204" pitchFamily="34" charset="0"/>
            <a:buChar char="•"/>
          </a:pPr>
          <a:r>
            <a:rPr lang="en-US" sz="1450" dirty="0">
              <a:latin typeface="Museo Sans 500" panose="02000000000000000000" pitchFamily="2" charset="77"/>
            </a:rPr>
            <a:t>Online voting:</a:t>
          </a:r>
        </a:p>
      </dgm:t>
    </dgm:pt>
    <dgm:pt modelId="{7026C923-A820-5A46-84B1-E6464C6D20B9}" type="parTrans" cxnId="{E0047D48-6A8D-9743-AF4E-4C9E1F7E14BE}">
      <dgm:prSet/>
      <dgm:spPr/>
      <dgm:t>
        <a:bodyPr/>
        <a:lstStyle/>
        <a:p>
          <a:endParaRPr lang="en-US"/>
        </a:p>
      </dgm:t>
    </dgm:pt>
    <dgm:pt modelId="{74213454-FD0C-CB40-B49A-8B0BEA45A8AC}" type="sibTrans" cxnId="{E0047D48-6A8D-9743-AF4E-4C9E1F7E14BE}">
      <dgm:prSet/>
      <dgm:spPr/>
      <dgm:t>
        <a:bodyPr/>
        <a:lstStyle/>
        <a:p>
          <a:endParaRPr lang="en-US"/>
        </a:p>
      </dgm:t>
    </dgm:pt>
    <dgm:pt modelId="{835ED366-7AF3-C243-BB11-B4B2B9B0A39F}">
      <dgm:prSet custT="1"/>
      <dgm:spPr/>
      <dgm:t>
        <a:bodyPr/>
        <a:lstStyle/>
        <a:p>
          <a:pPr>
            <a:buFont typeface="Arial" panose="020B0604020202020204" pitchFamily="34" charset="0"/>
            <a:buChar char="•"/>
          </a:pPr>
          <a:r>
            <a:rPr lang="en-US" sz="1450" dirty="0">
              <a:latin typeface="Museo Sans 500" panose="02000000000000000000" pitchFamily="2" charset="77"/>
            </a:rPr>
            <a:t>Nomination form</a:t>
          </a:r>
        </a:p>
      </dgm:t>
    </dgm:pt>
    <dgm:pt modelId="{5C5BA12A-7EA1-0744-9B82-1431456C932D}" type="parTrans" cxnId="{E13E0D5F-1DB7-3C40-9E9C-FB6E790FDC56}">
      <dgm:prSet/>
      <dgm:spPr/>
      <dgm:t>
        <a:bodyPr/>
        <a:lstStyle/>
        <a:p>
          <a:endParaRPr lang="en-US"/>
        </a:p>
      </dgm:t>
    </dgm:pt>
    <dgm:pt modelId="{C00177F7-B0CD-6C4C-A05E-E4A7A3FD370A}" type="sibTrans" cxnId="{E13E0D5F-1DB7-3C40-9E9C-FB6E790FDC56}">
      <dgm:prSet/>
      <dgm:spPr/>
      <dgm:t>
        <a:bodyPr/>
        <a:lstStyle/>
        <a:p>
          <a:endParaRPr lang="en-US"/>
        </a:p>
      </dgm:t>
    </dgm:pt>
    <dgm:pt modelId="{4634BCE3-50F9-394C-BDF3-711FD19C2DFB}">
      <dgm:prSet custT="1"/>
      <dgm:spPr/>
      <dgm:t>
        <a:bodyPr/>
        <a:lstStyle/>
        <a:p>
          <a:pPr>
            <a:buFont typeface="Arial" panose="020B0604020202020204" pitchFamily="34" charset="0"/>
            <a:buChar char="•"/>
          </a:pPr>
          <a:r>
            <a:rPr lang="en-US" sz="1450" dirty="0">
              <a:latin typeface="Museo Sans 500" panose="02000000000000000000" pitchFamily="2" charset="77"/>
            </a:rPr>
            <a:t>Voting form</a:t>
          </a:r>
        </a:p>
      </dgm:t>
    </dgm:pt>
    <dgm:pt modelId="{6C687502-BABE-134C-931C-EBD856CF0033}" type="parTrans" cxnId="{5EBE5370-20B2-CE4B-9DAF-AAC6356BAA0C}">
      <dgm:prSet/>
      <dgm:spPr/>
      <dgm:t>
        <a:bodyPr/>
        <a:lstStyle/>
        <a:p>
          <a:endParaRPr lang="en-US"/>
        </a:p>
      </dgm:t>
    </dgm:pt>
    <dgm:pt modelId="{329BC2F9-D224-5C4C-AB76-D6EBB1D66BB8}" type="sibTrans" cxnId="{5EBE5370-20B2-CE4B-9DAF-AAC6356BAA0C}">
      <dgm:prSet/>
      <dgm:spPr/>
      <dgm:t>
        <a:bodyPr/>
        <a:lstStyle/>
        <a:p>
          <a:endParaRPr lang="en-US"/>
        </a:p>
      </dgm:t>
    </dgm:pt>
    <dgm:pt modelId="{7F7DC692-7BA5-8747-BD69-A713843DC4C6}">
      <dgm:prSet custT="1"/>
      <dgm:spPr/>
      <dgm:t>
        <a:bodyPr/>
        <a:lstStyle/>
        <a:p>
          <a:pPr>
            <a:buFont typeface="Arial" panose="020B0604020202020204" pitchFamily="34" charset="0"/>
            <a:buChar char="•"/>
          </a:pPr>
          <a:r>
            <a:rPr lang="en-US" sz="1450" dirty="0">
              <a:latin typeface="Museo Sans 500" panose="02000000000000000000" pitchFamily="2" charset="77"/>
            </a:rPr>
            <a:t>Update mailing list (remove former members, add new)</a:t>
          </a:r>
        </a:p>
      </dgm:t>
    </dgm:pt>
    <dgm:pt modelId="{7BEEF5A5-C775-AA4C-B9A6-C79D12367B2A}" type="parTrans" cxnId="{26D2DBD8-42CE-6441-AA99-8D72E3B1C80F}">
      <dgm:prSet/>
      <dgm:spPr/>
      <dgm:t>
        <a:bodyPr/>
        <a:lstStyle/>
        <a:p>
          <a:endParaRPr lang="en-US"/>
        </a:p>
      </dgm:t>
    </dgm:pt>
    <dgm:pt modelId="{C304A2CA-BB02-484F-BEA7-A647C269D7C1}" type="sibTrans" cxnId="{26D2DBD8-42CE-6441-AA99-8D72E3B1C80F}">
      <dgm:prSet/>
      <dgm:spPr/>
      <dgm:t>
        <a:bodyPr/>
        <a:lstStyle/>
        <a:p>
          <a:endParaRPr lang="en-US"/>
        </a:p>
      </dgm:t>
    </dgm:pt>
    <dgm:pt modelId="{BA66E2D8-C8AC-0246-A388-616875CC24C7}">
      <dgm:prSet custT="1"/>
      <dgm:spPr/>
      <dgm:t>
        <a:bodyPr/>
        <a:lstStyle/>
        <a:p>
          <a:pPr>
            <a:buFont typeface="Arial" panose="020B0604020202020204" pitchFamily="34" charset="0"/>
            <a:buChar char="•"/>
          </a:pPr>
          <a:r>
            <a:rPr lang="en-US" sz="1450" dirty="0">
              <a:latin typeface="Museo Sans 500" panose="02000000000000000000" pitchFamily="2" charset="77"/>
            </a:rPr>
            <a:t>Any necessary training for candidates (e.g., anti-oppression training).</a:t>
          </a:r>
        </a:p>
      </dgm:t>
    </dgm:pt>
    <dgm:pt modelId="{B454200E-7EC4-CE41-B42A-DA908F500D38}" type="parTrans" cxnId="{FF446E63-1AA0-554E-B073-4FC6C9F70DED}">
      <dgm:prSet/>
      <dgm:spPr/>
      <dgm:t>
        <a:bodyPr/>
        <a:lstStyle/>
        <a:p>
          <a:endParaRPr lang="en-US"/>
        </a:p>
      </dgm:t>
    </dgm:pt>
    <dgm:pt modelId="{34CCDBE1-FD20-EF4B-85DE-76F012E5742E}" type="sibTrans" cxnId="{FF446E63-1AA0-554E-B073-4FC6C9F70DED}">
      <dgm:prSet/>
      <dgm:spPr/>
      <dgm:t>
        <a:bodyPr/>
        <a:lstStyle/>
        <a:p>
          <a:endParaRPr lang="en-US"/>
        </a:p>
      </dgm:t>
    </dgm:pt>
    <dgm:pt modelId="{8EA6DD6D-8681-4445-B8DD-AFA246D681FB}" type="pres">
      <dgm:prSet presAssocID="{C49CB85B-A143-4E61-9BA1-674B10681F6B}" presName="Name0" presStyleCnt="0">
        <dgm:presLayoutVars>
          <dgm:dir/>
          <dgm:animLvl val="lvl"/>
          <dgm:resizeHandles val="exact"/>
        </dgm:presLayoutVars>
      </dgm:prSet>
      <dgm:spPr/>
    </dgm:pt>
    <dgm:pt modelId="{BD0D66CB-FA7A-1343-ADC6-07B9E3E518A0}" type="pres">
      <dgm:prSet presAssocID="{A66DB943-5204-40AF-A004-EF6FF50316AC}" presName="composite" presStyleCnt="0"/>
      <dgm:spPr/>
    </dgm:pt>
    <dgm:pt modelId="{11E1873E-2A7A-6A4A-A83C-F401E97769C9}" type="pres">
      <dgm:prSet presAssocID="{A66DB943-5204-40AF-A004-EF6FF50316AC}" presName="parTx" presStyleLbl="alignNode1" presStyleIdx="0" presStyleCnt="4">
        <dgm:presLayoutVars>
          <dgm:chMax val="0"/>
          <dgm:chPref val="0"/>
        </dgm:presLayoutVars>
      </dgm:prSet>
      <dgm:spPr/>
    </dgm:pt>
    <dgm:pt modelId="{FB65D991-824A-064A-BD34-53BE201E1962}" type="pres">
      <dgm:prSet presAssocID="{A66DB943-5204-40AF-A004-EF6FF50316AC}" presName="desTx" presStyleLbl="alignAccFollowNode1" presStyleIdx="0" presStyleCnt="4">
        <dgm:presLayoutVars/>
      </dgm:prSet>
      <dgm:spPr/>
    </dgm:pt>
    <dgm:pt modelId="{8B77C7A9-4F47-8946-AD07-CC56859E484F}" type="pres">
      <dgm:prSet presAssocID="{CBA21508-C415-4791-AF8B-7915A3E599BB}" presName="space" presStyleCnt="0"/>
      <dgm:spPr/>
    </dgm:pt>
    <dgm:pt modelId="{39A2AC4B-F8D4-FA43-85BB-4BCEE5E549D4}" type="pres">
      <dgm:prSet presAssocID="{872AE9F4-7D80-42AA-9D32-B052588F3EA2}" presName="composite" presStyleCnt="0"/>
      <dgm:spPr/>
    </dgm:pt>
    <dgm:pt modelId="{2455C26D-48DD-F840-8043-7AA6AEF13390}" type="pres">
      <dgm:prSet presAssocID="{872AE9F4-7D80-42AA-9D32-B052588F3EA2}" presName="parTx" presStyleLbl="alignNode1" presStyleIdx="1" presStyleCnt="4">
        <dgm:presLayoutVars>
          <dgm:chMax val="0"/>
          <dgm:chPref val="0"/>
        </dgm:presLayoutVars>
      </dgm:prSet>
      <dgm:spPr/>
    </dgm:pt>
    <dgm:pt modelId="{7CCDD536-0947-F642-9604-9F155E78064B}" type="pres">
      <dgm:prSet presAssocID="{872AE9F4-7D80-42AA-9D32-B052588F3EA2}" presName="desTx" presStyleLbl="alignAccFollowNode1" presStyleIdx="1" presStyleCnt="4">
        <dgm:presLayoutVars/>
      </dgm:prSet>
      <dgm:spPr/>
    </dgm:pt>
    <dgm:pt modelId="{10321ED1-315E-5B47-8A7E-ABC4091B8670}" type="pres">
      <dgm:prSet presAssocID="{75735425-1D3C-4018-A1EF-45306B6B9704}" presName="space" presStyleCnt="0"/>
      <dgm:spPr/>
    </dgm:pt>
    <dgm:pt modelId="{A6AA814C-CFD9-A84E-B1B3-BA3AFDAA7A35}" type="pres">
      <dgm:prSet presAssocID="{CC7A2AFF-A413-4F68-9764-1622437B261A}" presName="composite" presStyleCnt="0"/>
      <dgm:spPr/>
    </dgm:pt>
    <dgm:pt modelId="{3BA24F60-2C6F-5A4C-9E2E-40439799B52E}" type="pres">
      <dgm:prSet presAssocID="{CC7A2AFF-A413-4F68-9764-1622437B261A}" presName="parTx" presStyleLbl="alignNode1" presStyleIdx="2" presStyleCnt="4">
        <dgm:presLayoutVars>
          <dgm:chMax val="0"/>
          <dgm:chPref val="0"/>
        </dgm:presLayoutVars>
      </dgm:prSet>
      <dgm:spPr/>
    </dgm:pt>
    <dgm:pt modelId="{105F2397-5375-244F-B155-54CC0D47E65C}" type="pres">
      <dgm:prSet presAssocID="{CC7A2AFF-A413-4F68-9764-1622437B261A}" presName="desTx" presStyleLbl="alignAccFollowNode1" presStyleIdx="2" presStyleCnt="4">
        <dgm:presLayoutVars/>
      </dgm:prSet>
      <dgm:spPr/>
    </dgm:pt>
    <dgm:pt modelId="{B92D0885-4734-454D-A18C-49F643764EB1}" type="pres">
      <dgm:prSet presAssocID="{18A943AF-E255-4907-824F-D1D26593F343}" presName="space" presStyleCnt="0"/>
      <dgm:spPr/>
    </dgm:pt>
    <dgm:pt modelId="{69AA0842-2C81-0E40-8B6C-A6DA137D0275}" type="pres">
      <dgm:prSet presAssocID="{1ED57921-6E00-2C41-851A-7605D5100E71}" presName="composite" presStyleCnt="0"/>
      <dgm:spPr/>
    </dgm:pt>
    <dgm:pt modelId="{6D521FEC-3738-FF4A-A962-BFC55ACAE301}" type="pres">
      <dgm:prSet presAssocID="{1ED57921-6E00-2C41-851A-7605D5100E71}" presName="parTx" presStyleLbl="alignNode1" presStyleIdx="3" presStyleCnt="4">
        <dgm:presLayoutVars>
          <dgm:chMax val="0"/>
          <dgm:chPref val="0"/>
        </dgm:presLayoutVars>
      </dgm:prSet>
      <dgm:spPr/>
    </dgm:pt>
    <dgm:pt modelId="{C1C3C2ED-65F8-6942-B423-8FF0BB7C8E21}" type="pres">
      <dgm:prSet presAssocID="{1ED57921-6E00-2C41-851A-7605D5100E71}" presName="desTx" presStyleLbl="alignAccFollowNode1" presStyleIdx="3" presStyleCnt="4">
        <dgm:presLayoutVars/>
      </dgm:prSet>
      <dgm:spPr/>
    </dgm:pt>
  </dgm:ptLst>
  <dgm:cxnLst>
    <dgm:cxn modelId="{30A5110D-D885-4DCA-8633-E113AF2ADF6A}" srcId="{3D9A3A85-7B44-46BC-8441-C29657077AB5}" destId="{A5C2379E-4FB7-4CA9-BE66-25B4CE12FE42}" srcOrd="4" destOrd="0" parTransId="{633E5195-EB35-4A2C-9395-0BE1D4079305}" sibTransId="{CFF4A7C5-E2F7-4D96-89D6-FBF0F0AACBA2}"/>
    <dgm:cxn modelId="{5834650D-103D-0742-86D0-CD0DB51E0AE4}" type="presOf" srcId="{835ED366-7AF3-C243-BB11-B4B2B9B0A39F}" destId="{105F2397-5375-244F-B155-54CC0D47E65C}" srcOrd="0" destOrd="1" presId="urn:microsoft.com/office/officeart/2016/7/layout/HorizontalActionList"/>
    <dgm:cxn modelId="{B30FA711-D902-AD43-9C8D-77DC5E5AAB29}" type="presOf" srcId="{00C565EA-9D4F-4EB7-B224-A8093F54D59A}" destId="{C1C3C2ED-65F8-6942-B423-8FF0BB7C8E21}" srcOrd="0" destOrd="0" presId="urn:microsoft.com/office/officeart/2016/7/layout/HorizontalActionList"/>
    <dgm:cxn modelId="{DB519B1A-509F-415F-B924-D68CCD9B6400}" srcId="{C49CB85B-A143-4E61-9BA1-674B10681F6B}" destId="{A66DB943-5204-40AF-A004-EF6FF50316AC}" srcOrd="0" destOrd="0" parTransId="{5756973F-0F25-4A50-B2B9-D20B404488E4}" sibTransId="{CBA21508-C415-4791-AF8B-7915A3E599BB}"/>
    <dgm:cxn modelId="{E360371F-A439-8E49-A70B-0646756461CB}" type="presOf" srcId="{A5C2379E-4FB7-4CA9-BE66-25B4CE12FE42}" destId="{FB65D991-824A-064A-BD34-53BE201E1962}" srcOrd="0" destOrd="7" presId="urn:microsoft.com/office/officeart/2016/7/layout/HorizontalActionList"/>
    <dgm:cxn modelId="{DC294720-5212-0844-BDB2-2D43CBCC8C72}" type="presOf" srcId="{3D9A3A85-7B44-46BC-8441-C29657077AB5}" destId="{FB65D991-824A-064A-BD34-53BE201E1962}" srcOrd="0" destOrd="2" presId="urn:microsoft.com/office/officeart/2016/7/layout/HorizontalActionList"/>
    <dgm:cxn modelId="{C547D120-0A21-4116-98C2-CC467A62BD19}" srcId="{A66DB943-5204-40AF-A004-EF6FF50316AC}" destId="{DE23F9E5-2B87-43FA-9E35-B30D40C51A44}" srcOrd="0" destOrd="0" parTransId="{D244BA27-D9E3-4029-8847-36A6F3CB7658}" sibTransId="{AE7624E9-6F63-42F5-B6E7-851DB72388BA}"/>
    <dgm:cxn modelId="{FEA0C528-8711-CF4A-8C1D-9A369D18AEC4}" srcId="{CC7A2AFF-A413-4F68-9764-1622437B261A}" destId="{EDAD5A77-E13D-E746-94BF-1C03E249DEF5}" srcOrd="0" destOrd="0" parTransId="{4B98DB67-015D-764F-8E8E-C48ABD32AE70}" sibTransId="{EFBE4CC7-2CF5-E24C-A99C-C381A5CCE45A}"/>
    <dgm:cxn modelId="{11C7EF31-2007-9D49-BE88-F90757924990}" type="presOf" srcId="{C49CB85B-A143-4E61-9BA1-674B10681F6B}" destId="{8EA6DD6D-8681-4445-B8DD-AFA246D681FB}" srcOrd="0" destOrd="0" presId="urn:microsoft.com/office/officeart/2016/7/layout/HorizontalActionList"/>
    <dgm:cxn modelId="{588CC137-E479-A341-B238-B4AED13BECAA}" type="presOf" srcId="{6DD53BBB-A669-D24B-89CE-7853CC4C9AC8}" destId="{105F2397-5375-244F-B155-54CC0D47E65C}" srcOrd="0" destOrd="6" presId="urn:microsoft.com/office/officeart/2016/7/layout/HorizontalActionList"/>
    <dgm:cxn modelId="{98ED0B38-713A-3649-B81C-D95F4F237B7C}" type="presOf" srcId="{C657DC1C-5691-4ECB-85DA-D7959AF913C6}" destId="{7CCDD536-0947-F642-9604-9F155E78064B}" srcOrd="0" destOrd="1" presId="urn:microsoft.com/office/officeart/2016/7/layout/HorizontalActionList"/>
    <dgm:cxn modelId="{FBDF833C-04BB-E34B-B2B1-E211158A00EC}" type="presOf" srcId="{55B28CFC-8230-4363-86D2-FCE9FA0BAD8A}" destId="{FB65D991-824A-064A-BD34-53BE201E1962}" srcOrd="0" destOrd="3" presId="urn:microsoft.com/office/officeart/2016/7/layout/HorizontalActionList"/>
    <dgm:cxn modelId="{6011893C-539A-684A-9569-7774AB40CAEC}" srcId="{1ED57921-6E00-2C41-851A-7605D5100E71}" destId="{4BC19270-CE7D-974F-AC7D-2B1109136618}" srcOrd="1" destOrd="0" parTransId="{9E59D007-DE09-764B-B889-97DC279E0FF4}" sibTransId="{D568BB76-8391-E54D-AD01-F2338C50A246}"/>
    <dgm:cxn modelId="{1CAB0D40-594E-452D-9C56-E724A464E7FE}" srcId="{3D9A3A85-7B44-46BC-8441-C29657077AB5}" destId="{55B28CFC-8230-4363-86D2-FCE9FA0BAD8A}" srcOrd="0" destOrd="0" parTransId="{3F4BF072-9360-42A1-9987-CF81DEED3A63}" sibTransId="{836F8C79-0428-425D-9E91-B27B78AA94C6}"/>
    <dgm:cxn modelId="{E0047D48-6A8D-9743-AF4E-4C9E1F7E14BE}" srcId="{EDAD5A77-E13D-E746-94BF-1C03E249DEF5}" destId="{6DD53BBB-A669-D24B-89CE-7853CC4C9AC8}" srcOrd="3" destOrd="0" parTransId="{7026C923-A820-5A46-84B1-E6464C6D20B9}" sibTransId="{74213454-FD0C-CB40-B49A-8B0BEA45A8AC}"/>
    <dgm:cxn modelId="{3A947A56-B9B4-FE43-B4DB-B1E6B9B1750C}" type="presOf" srcId="{F0307F9A-5422-4F61-A6FF-8BF18A202883}" destId="{7CCDD536-0947-F642-9604-9F155E78064B}" srcOrd="0" destOrd="0" presId="urn:microsoft.com/office/officeart/2016/7/layout/HorizontalActionList"/>
    <dgm:cxn modelId="{E13E0D5F-1DB7-3C40-9E9C-FB6E790FDC56}" srcId="{EDAD5A77-E13D-E746-94BF-1C03E249DEF5}" destId="{835ED366-7AF3-C243-BB11-B4B2B9B0A39F}" srcOrd="0" destOrd="0" parTransId="{5C5BA12A-7EA1-0744-9B82-1431456C932D}" sibTransId="{C00177F7-B0CD-6C4C-A05E-E4A7A3FD370A}"/>
    <dgm:cxn modelId="{FF446E63-1AA0-554E-B073-4FC6C9F70DED}" srcId="{EDAD5A77-E13D-E746-94BF-1C03E249DEF5}" destId="{BA66E2D8-C8AC-0246-A388-616875CC24C7}" srcOrd="4" destOrd="0" parTransId="{B454200E-7EC4-CE41-B42A-DA908F500D38}" sibTransId="{34CCDBE1-FD20-EF4B-85DE-76F012E5742E}"/>
    <dgm:cxn modelId="{CA6D9563-FA92-4B8F-A7F1-143EE1088661}" srcId="{3D9A3A85-7B44-46BC-8441-C29657077AB5}" destId="{F6B30899-8C5C-413E-B755-35BAE87D0099}" srcOrd="2" destOrd="0" parTransId="{EFB8B249-4CFD-4122-BB3E-0F28EC110EEE}" sibTransId="{AA5E23B6-1708-493F-A873-C436AD7CE300}"/>
    <dgm:cxn modelId="{79ABC068-5EEC-498D-A31C-6D36AA3654E5}" srcId="{C49CB85B-A143-4E61-9BA1-674B10681F6B}" destId="{872AE9F4-7D80-42AA-9D32-B052588F3EA2}" srcOrd="1" destOrd="0" parTransId="{4362D9BA-9668-41F0-99F8-C7D3ACB48992}" sibTransId="{75735425-1D3C-4018-A1EF-45306B6B9704}"/>
    <dgm:cxn modelId="{5EBE5370-20B2-CE4B-9DAF-AAC6356BAA0C}" srcId="{6DD53BBB-A669-D24B-89CE-7853CC4C9AC8}" destId="{4634BCE3-50F9-394C-BDF3-711FD19C2DFB}" srcOrd="0" destOrd="0" parTransId="{6C687502-BABE-134C-931C-EBD856CF0033}" sibTransId="{329BC2F9-D224-5C4C-AB76-D6EBB1D66BB8}"/>
    <dgm:cxn modelId="{F48BEA70-642F-5240-8D7C-EBA0D68C375A}" srcId="{531BBA07-DBA7-AF42-B524-9F1DFC9060A5}" destId="{9A6BF977-4FB9-8F46-ACEC-ACFE7419930E}" srcOrd="1" destOrd="0" parTransId="{EB60C0AE-CFC1-B845-9407-6AE17D69258F}" sibTransId="{06F91B76-8784-9743-88A0-1E7F4BF5CFEE}"/>
    <dgm:cxn modelId="{6901D473-068C-854F-8775-3E1B0672E608}" type="presOf" srcId="{5EA5523F-B61E-490D-AC90-E59C1C61FDE7}" destId="{FB65D991-824A-064A-BD34-53BE201E1962}" srcOrd="0" destOrd="6" presId="urn:microsoft.com/office/officeart/2016/7/layout/HorizontalActionList"/>
    <dgm:cxn modelId="{9B683F76-63A2-6F40-9F69-F9B926F4CD90}" type="presOf" srcId="{7F7DC692-7BA5-8747-BD69-A713843DC4C6}" destId="{105F2397-5375-244F-B155-54CC0D47E65C}" srcOrd="0" destOrd="2" presId="urn:microsoft.com/office/officeart/2016/7/layout/HorizontalActionList"/>
    <dgm:cxn modelId="{1167D07D-3807-4D09-AE5B-BBB5211866EB}" srcId="{A66DB943-5204-40AF-A004-EF6FF50316AC}" destId="{E1512BB9-638F-4B6B-A406-F6CBF6E2A79A}" srcOrd="1" destOrd="0" parTransId="{16304B4A-0BD2-4630-987C-3C4E6646C2B3}" sibTransId="{6398AEDD-D685-4B5E-A6A3-FA9C156F156D}"/>
    <dgm:cxn modelId="{6EF82082-73CE-468A-BA8E-71765B6CC0B0}" srcId="{3D9A3A85-7B44-46BC-8441-C29657077AB5}" destId="{17E45CE7-61B1-4798-AEC1-81CAE4E0E4A5}" srcOrd="1" destOrd="0" parTransId="{4B98896C-CA2C-41F0-B4EB-0D423F264B9F}" sibTransId="{974C38F1-62C4-45D3-A76E-6560968BEF6D}"/>
    <dgm:cxn modelId="{8F49E185-93C3-154C-93B8-97C7D5088E0A}" type="presOf" srcId="{CC7A2AFF-A413-4F68-9764-1622437B261A}" destId="{3BA24F60-2C6F-5A4C-9E2E-40439799B52E}" srcOrd="0" destOrd="0" presId="urn:microsoft.com/office/officeart/2016/7/layout/HorizontalActionList"/>
    <dgm:cxn modelId="{E51D2088-6A18-4315-AFF9-3FA6505FA763}" srcId="{C49CB85B-A143-4E61-9BA1-674B10681F6B}" destId="{CC7A2AFF-A413-4F68-9764-1622437B261A}" srcOrd="2" destOrd="0" parTransId="{866F9545-267A-440A-81EB-34C6821BFFEB}" sibTransId="{18A943AF-E255-4907-824F-D1D26593F343}"/>
    <dgm:cxn modelId="{242D2D91-B497-7F4C-9E98-080D3CE0E08D}" type="presOf" srcId="{7976D11A-28F4-2549-A3E8-CDAE74746BA1}" destId="{105F2397-5375-244F-B155-54CC0D47E65C}" srcOrd="0" destOrd="4" presId="urn:microsoft.com/office/officeart/2016/7/layout/HorizontalActionList"/>
    <dgm:cxn modelId="{0BAC0093-D470-2F4E-89E7-A4E30EED2CCD}" type="presOf" srcId="{17E45CE7-61B1-4798-AEC1-81CAE4E0E4A5}" destId="{FB65D991-824A-064A-BD34-53BE201E1962}" srcOrd="0" destOrd="4" presId="urn:microsoft.com/office/officeart/2016/7/layout/HorizontalActionList"/>
    <dgm:cxn modelId="{C0930593-7C9E-49BB-92D5-6996B5BB2AD8}" srcId="{872AE9F4-7D80-42AA-9D32-B052588F3EA2}" destId="{F0307F9A-5422-4F61-A6FF-8BF18A202883}" srcOrd="0" destOrd="0" parTransId="{83585A29-CE44-4C81-A8EE-C3505675241D}" sibTransId="{5C7456C4-8E71-4C7B-B219-39745EEF6CD5}"/>
    <dgm:cxn modelId="{2166409B-BCD1-6540-B100-C33AD3E8333D}" srcId="{EDAD5A77-E13D-E746-94BF-1C03E249DEF5}" destId="{531BBA07-DBA7-AF42-B524-9F1DFC9060A5}" srcOrd="2" destOrd="0" parTransId="{91F508B0-D9E1-E449-BDB6-17E4287D25E1}" sibTransId="{815238A5-F15B-1A46-852F-6B7332684BBB}"/>
    <dgm:cxn modelId="{7C49D19D-C705-0347-9D86-7304707044FE}" type="presOf" srcId="{E1512BB9-638F-4B6B-A406-F6CBF6E2A79A}" destId="{FB65D991-824A-064A-BD34-53BE201E1962}" srcOrd="0" destOrd="1" presId="urn:microsoft.com/office/officeart/2016/7/layout/HorizontalActionList"/>
    <dgm:cxn modelId="{A390569F-D10C-43CB-9592-FCF5B1ECE702}" srcId="{3D9A3A85-7B44-46BC-8441-C29657077AB5}" destId="{5EA5523F-B61E-490D-AC90-E59C1C61FDE7}" srcOrd="3" destOrd="0" parTransId="{792A0843-5ACB-4891-B124-B648211DC070}" sibTransId="{D975E765-40C0-4868-8FA2-7595C2BBF982}"/>
    <dgm:cxn modelId="{207435AE-B336-8D45-8A77-F890186FB7BB}" type="presOf" srcId="{1ED57921-6E00-2C41-851A-7605D5100E71}" destId="{6D521FEC-3738-FF4A-A962-BFC55ACAE301}" srcOrd="0" destOrd="0" presId="urn:microsoft.com/office/officeart/2016/7/layout/HorizontalActionList"/>
    <dgm:cxn modelId="{331ECCB9-575E-FD40-8F70-F82FAD4330BD}" type="presOf" srcId="{872AE9F4-7D80-42AA-9D32-B052588F3EA2}" destId="{2455C26D-48DD-F840-8043-7AA6AEF13390}" srcOrd="0" destOrd="0" presId="urn:microsoft.com/office/officeart/2016/7/layout/HorizontalActionList"/>
    <dgm:cxn modelId="{BDD313BC-5E5D-5D47-A5CD-B59C72AA5CAE}" type="presOf" srcId="{F6B30899-8C5C-413E-B755-35BAE87D0099}" destId="{FB65D991-824A-064A-BD34-53BE201E1962}" srcOrd="0" destOrd="5" presId="urn:microsoft.com/office/officeart/2016/7/layout/HorizontalActionList"/>
    <dgm:cxn modelId="{01977BC2-CA6F-2241-BCB1-439FD0854F61}" type="presOf" srcId="{DE23F9E5-2B87-43FA-9E35-B30D40C51A44}" destId="{FB65D991-824A-064A-BD34-53BE201E1962}" srcOrd="0" destOrd="0" presId="urn:microsoft.com/office/officeart/2016/7/layout/HorizontalActionList"/>
    <dgm:cxn modelId="{787A5BCE-8E7F-B042-AC2C-3B1AE0840D2D}" type="presOf" srcId="{4634BCE3-50F9-394C-BDF3-711FD19C2DFB}" destId="{105F2397-5375-244F-B155-54CC0D47E65C}" srcOrd="0" destOrd="7" presId="urn:microsoft.com/office/officeart/2016/7/layout/HorizontalActionList"/>
    <dgm:cxn modelId="{DE8660D0-FD4F-4D4F-9160-95E0861DD705}" srcId="{A66DB943-5204-40AF-A004-EF6FF50316AC}" destId="{3D9A3A85-7B44-46BC-8441-C29657077AB5}" srcOrd="2" destOrd="0" parTransId="{2B0B43B8-23F3-4398-A618-19B14CDF58F4}" sibTransId="{04935F19-582C-4B78-8294-6FBB193576B8}"/>
    <dgm:cxn modelId="{D6F95FD7-6BAC-6F4B-99F0-FAE2C385625E}" srcId="{531BBA07-DBA7-AF42-B524-9F1DFC9060A5}" destId="{7976D11A-28F4-2549-A3E8-CDAE74746BA1}" srcOrd="0" destOrd="0" parTransId="{89DF801F-8C2A-2C42-B780-B11FE1067D61}" sibTransId="{1CFA679F-61A8-6546-B9AA-9D970B3E0608}"/>
    <dgm:cxn modelId="{26D2DBD8-42CE-6441-AA99-8D72E3B1C80F}" srcId="{EDAD5A77-E13D-E746-94BF-1C03E249DEF5}" destId="{7F7DC692-7BA5-8747-BD69-A713843DC4C6}" srcOrd="1" destOrd="0" parTransId="{7BEEF5A5-C775-AA4C-B9A6-C79D12367B2A}" sibTransId="{C304A2CA-BB02-484F-BEA7-A647C269D7C1}"/>
    <dgm:cxn modelId="{4E25AFE2-4B4A-4C18-960E-CB01A819E022}" srcId="{872AE9F4-7D80-42AA-9D32-B052588F3EA2}" destId="{C657DC1C-5691-4ECB-85DA-D7959AF913C6}" srcOrd="1" destOrd="0" parTransId="{D5A14D7D-AF38-4C4E-AA35-5EF95ADBB6BD}" sibTransId="{1470D77B-B4F9-4321-AAB3-8F40178F752D}"/>
    <dgm:cxn modelId="{C979DFE6-C77B-CE4C-89D7-103328A7B365}" type="presOf" srcId="{9A6BF977-4FB9-8F46-ACEC-ACFE7419930E}" destId="{105F2397-5375-244F-B155-54CC0D47E65C}" srcOrd="0" destOrd="5" presId="urn:microsoft.com/office/officeart/2016/7/layout/HorizontalActionList"/>
    <dgm:cxn modelId="{1F6DF8EA-3CF9-C14E-B17B-E8A2DE5E3F6A}" type="presOf" srcId="{BA66E2D8-C8AC-0246-A388-616875CC24C7}" destId="{105F2397-5375-244F-B155-54CC0D47E65C}" srcOrd="0" destOrd="8" presId="urn:microsoft.com/office/officeart/2016/7/layout/HorizontalActionList"/>
    <dgm:cxn modelId="{F700C4ED-6EAC-F84C-BAB3-F9BA80F544FB}" type="presOf" srcId="{A66DB943-5204-40AF-A004-EF6FF50316AC}" destId="{11E1873E-2A7A-6A4A-A83C-F401E97769C9}" srcOrd="0" destOrd="0" presId="urn:microsoft.com/office/officeart/2016/7/layout/HorizontalActionList"/>
    <dgm:cxn modelId="{F9F2C4EE-1A3C-4A5A-B5F4-B28D414D5D86}" srcId="{1ED57921-6E00-2C41-851A-7605D5100E71}" destId="{00C565EA-9D4F-4EB7-B224-A8093F54D59A}" srcOrd="0" destOrd="0" parTransId="{3371A92C-258F-41D0-AFB9-C5F064021126}" sibTransId="{D4099F38-A674-4AB4-8349-18A1F1F11794}"/>
    <dgm:cxn modelId="{AEE489F1-41E7-A34C-A74B-F01641CFAB09}" type="presOf" srcId="{4BC19270-CE7D-974F-AC7D-2B1109136618}" destId="{C1C3C2ED-65F8-6942-B423-8FF0BB7C8E21}" srcOrd="0" destOrd="1" presId="urn:microsoft.com/office/officeart/2016/7/layout/HorizontalActionList"/>
    <dgm:cxn modelId="{D7F4F8F2-743D-8B43-A990-5F8FF0C198AE}" type="presOf" srcId="{531BBA07-DBA7-AF42-B524-9F1DFC9060A5}" destId="{105F2397-5375-244F-B155-54CC0D47E65C}" srcOrd="0" destOrd="3" presId="urn:microsoft.com/office/officeart/2016/7/layout/HorizontalActionList"/>
    <dgm:cxn modelId="{49161AF5-2FBF-4D4C-8ED4-FAAF94078EA4}" srcId="{C49CB85B-A143-4E61-9BA1-674B10681F6B}" destId="{1ED57921-6E00-2C41-851A-7605D5100E71}" srcOrd="3" destOrd="0" parTransId="{5E4A0A64-4100-394C-929C-2AE117BA9BDC}" sibTransId="{E0D236FA-8FC4-B546-8F59-3077A672F19B}"/>
    <dgm:cxn modelId="{FBED39F6-CB7C-0F4D-B035-D5C827A8FD09}" type="presOf" srcId="{EDAD5A77-E13D-E746-94BF-1C03E249DEF5}" destId="{105F2397-5375-244F-B155-54CC0D47E65C}" srcOrd="0" destOrd="0" presId="urn:microsoft.com/office/officeart/2016/7/layout/HorizontalActionList"/>
    <dgm:cxn modelId="{F7887D61-8B17-8E4F-B725-306B21225804}" type="presParOf" srcId="{8EA6DD6D-8681-4445-B8DD-AFA246D681FB}" destId="{BD0D66CB-FA7A-1343-ADC6-07B9E3E518A0}" srcOrd="0" destOrd="0" presId="urn:microsoft.com/office/officeart/2016/7/layout/HorizontalActionList"/>
    <dgm:cxn modelId="{68804580-4CBB-1E4B-8BBF-61C70648B7CD}" type="presParOf" srcId="{BD0D66CB-FA7A-1343-ADC6-07B9E3E518A0}" destId="{11E1873E-2A7A-6A4A-A83C-F401E97769C9}" srcOrd="0" destOrd="0" presId="urn:microsoft.com/office/officeart/2016/7/layout/HorizontalActionList"/>
    <dgm:cxn modelId="{E44C1142-B89B-E147-90C8-F1942843561C}" type="presParOf" srcId="{BD0D66CB-FA7A-1343-ADC6-07B9E3E518A0}" destId="{FB65D991-824A-064A-BD34-53BE201E1962}" srcOrd="1" destOrd="0" presId="urn:microsoft.com/office/officeart/2016/7/layout/HorizontalActionList"/>
    <dgm:cxn modelId="{3EE3F731-5C25-C443-8735-10C356B2D7CA}" type="presParOf" srcId="{8EA6DD6D-8681-4445-B8DD-AFA246D681FB}" destId="{8B77C7A9-4F47-8946-AD07-CC56859E484F}" srcOrd="1" destOrd="0" presId="urn:microsoft.com/office/officeart/2016/7/layout/HorizontalActionList"/>
    <dgm:cxn modelId="{18C1ADD1-2666-D641-9D21-30B26628F461}" type="presParOf" srcId="{8EA6DD6D-8681-4445-B8DD-AFA246D681FB}" destId="{39A2AC4B-F8D4-FA43-85BB-4BCEE5E549D4}" srcOrd="2" destOrd="0" presId="urn:microsoft.com/office/officeart/2016/7/layout/HorizontalActionList"/>
    <dgm:cxn modelId="{92F874EE-A772-BA44-B020-2A1EAB37A792}" type="presParOf" srcId="{39A2AC4B-F8D4-FA43-85BB-4BCEE5E549D4}" destId="{2455C26D-48DD-F840-8043-7AA6AEF13390}" srcOrd="0" destOrd="0" presId="urn:microsoft.com/office/officeart/2016/7/layout/HorizontalActionList"/>
    <dgm:cxn modelId="{E48934C2-CD46-B34C-B960-D8AD161B5AF6}" type="presParOf" srcId="{39A2AC4B-F8D4-FA43-85BB-4BCEE5E549D4}" destId="{7CCDD536-0947-F642-9604-9F155E78064B}" srcOrd="1" destOrd="0" presId="urn:microsoft.com/office/officeart/2016/7/layout/HorizontalActionList"/>
    <dgm:cxn modelId="{713626ED-E21E-7D4C-8A4D-54B1703AA992}" type="presParOf" srcId="{8EA6DD6D-8681-4445-B8DD-AFA246D681FB}" destId="{10321ED1-315E-5B47-8A7E-ABC4091B8670}" srcOrd="3" destOrd="0" presId="urn:microsoft.com/office/officeart/2016/7/layout/HorizontalActionList"/>
    <dgm:cxn modelId="{C8E6FFEE-83D4-0F48-9F55-08066052CEC9}" type="presParOf" srcId="{8EA6DD6D-8681-4445-B8DD-AFA246D681FB}" destId="{A6AA814C-CFD9-A84E-B1B3-BA3AFDAA7A35}" srcOrd="4" destOrd="0" presId="urn:microsoft.com/office/officeart/2016/7/layout/HorizontalActionList"/>
    <dgm:cxn modelId="{7982A973-B9B9-2A4A-983F-05A4EB4B65F6}" type="presParOf" srcId="{A6AA814C-CFD9-A84E-B1B3-BA3AFDAA7A35}" destId="{3BA24F60-2C6F-5A4C-9E2E-40439799B52E}" srcOrd="0" destOrd="0" presId="urn:microsoft.com/office/officeart/2016/7/layout/HorizontalActionList"/>
    <dgm:cxn modelId="{82184196-5D03-5A4E-B6FC-EDB8288CEC27}" type="presParOf" srcId="{A6AA814C-CFD9-A84E-B1B3-BA3AFDAA7A35}" destId="{105F2397-5375-244F-B155-54CC0D47E65C}" srcOrd="1" destOrd="0" presId="urn:microsoft.com/office/officeart/2016/7/layout/HorizontalActionList"/>
    <dgm:cxn modelId="{0C3CA0BF-FAC2-CB45-9337-363CD2BE2BCF}" type="presParOf" srcId="{8EA6DD6D-8681-4445-B8DD-AFA246D681FB}" destId="{B92D0885-4734-454D-A18C-49F643764EB1}" srcOrd="5" destOrd="0" presId="urn:microsoft.com/office/officeart/2016/7/layout/HorizontalActionList"/>
    <dgm:cxn modelId="{890188A5-C401-3F48-A303-D656EA56C744}" type="presParOf" srcId="{8EA6DD6D-8681-4445-B8DD-AFA246D681FB}" destId="{69AA0842-2C81-0E40-8B6C-A6DA137D0275}" srcOrd="6" destOrd="0" presId="urn:microsoft.com/office/officeart/2016/7/layout/HorizontalActionList"/>
    <dgm:cxn modelId="{8DB9DCEA-DF03-0E4E-BEEE-116F1EA82B1B}" type="presParOf" srcId="{69AA0842-2C81-0E40-8B6C-A6DA137D0275}" destId="{6D521FEC-3738-FF4A-A962-BFC55ACAE301}" srcOrd="0" destOrd="0" presId="urn:microsoft.com/office/officeart/2016/7/layout/HorizontalActionList"/>
    <dgm:cxn modelId="{9C31CC93-5286-E049-8914-2F0196C9BB6B}" type="presParOf" srcId="{69AA0842-2C81-0E40-8B6C-A6DA137D0275}" destId="{C1C3C2ED-65F8-6942-B423-8FF0BB7C8E2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50ED60-5998-6743-A73B-63DC4FF7F69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D301B11-DAC7-A045-98DD-0E31F8204497}">
      <dgm:prSet custT="1"/>
      <dgm:spPr/>
      <dgm:t>
        <a:bodyPr/>
        <a:lstStyle/>
        <a:p>
          <a:r>
            <a:rPr lang="en-US" sz="2000" dirty="0">
              <a:latin typeface="Museo Sans 500" panose="02000000000000000000" pitchFamily="2" charset="77"/>
            </a:rPr>
            <a:t>Why is defining your Society’s membership important?</a:t>
          </a:r>
          <a:endParaRPr lang="en-CA" sz="2000" dirty="0">
            <a:latin typeface="Museo Sans 500" panose="02000000000000000000" pitchFamily="2" charset="77"/>
          </a:endParaRPr>
        </a:p>
      </dgm:t>
    </dgm:pt>
    <dgm:pt modelId="{D89FF39D-2F55-2248-BB89-AB1B64DE25AB}" type="parTrans" cxnId="{8A9EFA03-1A63-DA48-8B9B-5F3558A39B98}">
      <dgm:prSet/>
      <dgm:spPr/>
      <dgm:t>
        <a:bodyPr/>
        <a:lstStyle/>
        <a:p>
          <a:endParaRPr lang="en-US"/>
        </a:p>
      </dgm:t>
    </dgm:pt>
    <dgm:pt modelId="{F2896DD5-5234-9345-8FFE-7B08C7B4179B}" type="sibTrans" cxnId="{8A9EFA03-1A63-DA48-8B9B-5F3558A39B98}">
      <dgm:prSet/>
      <dgm:spPr/>
      <dgm:t>
        <a:bodyPr/>
        <a:lstStyle/>
        <a:p>
          <a:endParaRPr lang="en-US"/>
        </a:p>
      </dgm:t>
    </dgm:pt>
    <dgm:pt modelId="{EF626BE4-6091-F145-9691-E42DB47998B6}">
      <dgm:prSet custT="1"/>
      <dgm:spPr/>
      <dgm:t>
        <a:bodyPr/>
        <a:lstStyle/>
        <a:p>
          <a:r>
            <a:rPr lang="en-US" sz="1400" dirty="0">
              <a:latin typeface="Museo Sans 500" panose="02000000000000000000" pitchFamily="2" charset="77"/>
            </a:rPr>
            <a:t>It allows those who are a part of the Society, contributing to ideas/activities, represented by your Society, to have a voice.</a:t>
          </a:r>
          <a:endParaRPr lang="en-CA" sz="1400" dirty="0">
            <a:latin typeface="Museo Sans 500" panose="02000000000000000000" pitchFamily="2" charset="77"/>
          </a:endParaRPr>
        </a:p>
      </dgm:t>
    </dgm:pt>
    <dgm:pt modelId="{68C1336D-1EAA-C34E-910A-FCA9EA12A1DD}" type="parTrans" cxnId="{2F3323D1-E5A6-A34B-A6D7-367A138D6BF6}">
      <dgm:prSet/>
      <dgm:spPr/>
      <dgm:t>
        <a:bodyPr/>
        <a:lstStyle/>
        <a:p>
          <a:endParaRPr lang="en-US"/>
        </a:p>
      </dgm:t>
    </dgm:pt>
    <dgm:pt modelId="{7C8CFCC6-5858-6748-9935-11DECD8738C9}" type="sibTrans" cxnId="{2F3323D1-E5A6-A34B-A6D7-367A138D6BF6}">
      <dgm:prSet/>
      <dgm:spPr/>
      <dgm:t>
        <a:bodyPr/>
        <a:lstStyle/>
        <a:p>
          <a:endParaRPr lang="en-US"/>
        </a:p>
      </dgm:t>
    </dgm:pt>
    <dgm:pt modelId="{1753935F-673E-894B-B993-0F130BB01EB7}">
      <dgm:prSet custT="1"/>
      <dgm:spPr/>
      <dgm:t>
        <a:bodyPr/>
        <a:lstStyle/>
        <a:p>
          <a:r>
            <a:rPr lang="en-US" sz="1400" dirty="0">
              <a:latin typeface="Museo Sans 500" panose="02000000000000000000" pitchFamily="2" charset="77"/>
            </a:rPr>
            <a:t>It prevents influence from outside parties (aka non-members).</a:t>
          </a:r>
          <a:endParaRPr lang="en-CA" sz="1400" dirty="0">
            <a:latin typeface="Museo Sans 500" panose="02000000000000000000" pitchFamily="2" charset="77"/>
          </a:endParaRPr>
        </a:p>
      </dgm:t>
    </dgm:pt>
    <dgm:pt modelId="{DAB54D05-7526-B342-940F-8E7E4582A859}" type="parTrans" cxnId="{2CC9CB44-2FC2-E64D-8CAF-5ED0E9F17697}">
      <dgm:prSet/>
      <dgm:spPr/>
      <dgm:t>
        <a:bodyPr/>
        <a:lstStyle/>
        <a:p>
          <a:endParaRPr lang="en-US"/>
        </a:p>
      </dgm:t>
    </dgm:pt>
    <dgm:pt modelId="{D09AC0E9-2A85-054D-8A15-B68203B890E0}" type="sibTrans" cxnId="{2CC9CB44-2FC2-E64D-8CAF-5ED0E9F17697}">
      <dgm:prSet/>
      <dgm:spPr/>
      <dgm:t>
        <a:bodyPr/>
        <a:lstStyle/>
        <a:p>
          <a:endParaRPr lang="en-US"/>
        </a:p>
      </dgm:t>
    </dgm:pt>
    <dgm:pt modelId="{18A8A7F7-6300-0740-B535-F6FF0D021652}">
      <dgm:prSet custT="1"/>
      <dgm:spPr/>
      <dgm:t>
        <a:bodyPr/>
        <a:lstStyle/>
        <a:p>
          <a:r>
            <a:rPr lang="en-US" sz="1400" dirty="0">
              <a:latin typeface="Museo Sans 500" panose="02000000000000000000" pitchFamily="2" charset="77"/>
            </a:rPr>
            <a:t>Distribution of election materials is limited to only people within the Society, preventing frustration and mistrust in the democratic process.</a:t>
          </a:r>
          <a:endParaRPr lang="en-CA" sz="1400" dirty="0">
            <a:latin typeface="Museo Sans 500" panose="02000000000000000000" pitchFamily="2" charset="77"/>
          </a:endParaRPr>
        </a:p>
      </dgm:t>
    </dgm:pt>
    <dgm:pt modelId="{DE1CC174-0AEE-6441-8A7C-4E5539432518}" type="parTrans" cxnId="{6223D11D-ADA5-764B-AF87-C28059EA05C8}">
      <dgm:prSet/>
      <dgm:spPr/>
      <dgm:t>
        <a:bodyPr/>
        <a:lstStyle/>
        <a:p>
          <a:endParaRPr lang="en-US"/>
        </a:p>
      </dgm:t>
    </dgm:pt>
    <dgm:pt modelId="{A612C721-FCF9-3F4D-AD8F-D827F739AE44}" type="sibTrans" cxnId="{6223D11D-ADA5-764B-AF87-C28059EA05C8}">
      <dgm:prSet/>
      <dgm:spPr/>
      <dgm:t>
        <a:bodyPr/>
        <a:lstStyle/>
        <a:p>
          <a:endParaRPr lang="en-US"/>
        </a:p>
      </dgm:t>
    </dgm:pt>
    <dgm:pt modelId="{FF635F40-95E3-9640-9F22-086AC0E58BC4}">
      <dgm:prSet custT="1"/>
      <dgm:spPr/>
      <dgm:t>
        <a:bodyPr/>
        <a:lstStyle/>
        <a:p>
          <a:r>
            <a:rPr lang="en-US" sz="2000" dirty="0">
              <a:latin typeface="Museo Sans 500" panose="02000000000000000000" pitchFamily="2" charset="77"/>
            </a:rPr>
            <a:t>How is Society membership defined?</a:t>
          </a:r>
          <a:endParaRPr lang="en-CA" sz="2000" dirty="0">
            <a:latin typeface="Museo Sans 500" panose="02000000000000000000" pitchFamily="2" charset="77"/>
          </a:endParaRPr>
        </a:p>
      </dgm:t>
    </dgm:pt>
    <dgm:pt modelId="{A993A063-5F73-CF4C-8D73-B9D8FBFC3FFC}" type="parTrans" cxnId="{79E7DDDE-CC43-BC4E-958D-E0249B6862BB}">
      <dgm:prSet/>
      <dgm:spPr/>
      <dgm:t>
        <a:bodyPr/>
        <a:lstStyle/>
        <a:p>
          <a:endParaRPr lang="en-US"/>
        </a:p>
      </dgm:t>
    </dgm:pt>
    <dgm:pt modelId="{F470210C-EEFC-0944-AB0D-A741AD24C32E}" type="sibTrans" cxnId="{79E7DDDE-CC43-BC4E-958D-E0249B6862BB}">
      <dgm:prSet/>
      <dgm:spPr/>
      <dgm:t>
        <a:bodyPr/>
        <a:lstStyle/>
        <a:p>
          <a:endParaRPr lang="en-US"/>
        </a:p>
      </dgm:t>
    </dgm:pt>
    <dgm:pt modelId="{FEAFA4FB-0F7E-584B-AD75-5C5801BA1883}">
      <dgm:prSet custT="1"/>
      <dgm:spPr/>
      <dgm:t>
        <a:bodyPr/>
        <a:lstStyle/>
        <a:p>
          <a:r>
            <a:rPr lang="en-US" sz="1400" dirty="0">
              <a:latin typeface="Museo Sans 500" panose="02000000000000000000" pitchFamily="2" charset="77"/>
            </a:rPr>
            <a:t>Society membership is something decided on internally, based on Society type, and based on your Constitution (which is recommended to have especially for those types of occasions).</a:t>
          </a:r>
          <a:endParaRPr lang="en-CA" sz="1400" dirty="0">
            <a:latin typeface="Museo Sans 500" panose="02000000000000000000" pitchFamily="2" charset="77"/>
          </a:endParaRPr>
        </a:p>
      </dgm:t>
    </dgm:pt>
    <dgm:pt modelId="{876BA985-A41C-D840-B5DF-A2E688F39515}" type="parTrans" cxnId="{E9D607CF-FC98-434A-BB07-6B80D6FE67CB}">
      <dgm:prSet/>
      <dgm:spPr/>
      <dgm:t>
        <a:bodyPr/>
        <a:lstStyle/>
        <a:p>
          <a:endParaRPr lang="en-US"/>
        </a:p>
      </dgm:t>
    </dgm:pt>
    <dgm:pt modelId="{A7B0DC84-FDC7-CB4A-A014-BC1CB002FC25}" type="sibTrans" cxnId="{E9D607CF-FC98-434A-BB07-6B80D6FE67CB}">
      <dgm:prSet/>
      <dgm:spPr/>
      <dgm:t>
        <a:bodyPr/>
        <a:lstStyle/>
        <a:p>
          <a:endParaRPr lang="en-US"/>
        </a:p>
      </dgm:t>
    </dgm:pt>
    <dgm:pt modelId="{86D7FFBA-DC46-2348-88B4-70D18D794B8F}">
      <dgm:prSet custT="1"/>
      <dgm:spPr/>
      <dgm:t>
        <a:bodyPr/>
        <a:lstStyle/>
        <a:p>
          <a:r>
            <a:rPr lang="en-US" sz="2000" dirty="0">
              <a:latin typeface="Museo Sans 500" panose="02000000000000000000" pitchFamily="2" charset="77"/>
            </a:rPr>
            <a:t>Breakdown by type:</a:t>
          </a:r>
          <a:endParaRPr lang="en-CA" sz="2000" dirty="0">
            <a:latin typeface="Museo Sans 500" panose="02000000000000000000" pitchFamily="2" charset="77"/>
          </a:endParaRPr>
        </a:p>
      </dgm:t>
    </dgm:pt>
    <dgm:pt modelId="{BCF3F9B3-ADE3-FB47-811A-24F79B44C418}" type="parTrans" cxnId="{DA8A4A93-9F07-8B4A-A2D3-A6E5D3FA67EE}">
      <dgm:prSet/>
      <dgm:spPr/>
      <dgm:t>
        <a:bodyPr/>
        <a:lstStyle/>
        <a:p>
          <a:endParaRPr lang="en-US"/>
        </a:p>
      </dgm:t>
    </dgm:pt>
    <dgm:pt modelId="{4E0BE3E4-3942-104D-9F5D-E600ACC64D29}" type="sibTrans" cxnId="{DA8A4A93-9F07-8B4A-A2D3-A6E5D3FA67EE}">
      <dgm:prSet/>
      <dgm:spPr/>
      <dgm:t>
        <a:bodyPr/>
        <a:lstStyle/>
        <a:p>
          <a:endParaRPr lang="en-US"/>
        </a:p>
      </dgm:t>
    </dgm:pt>
    <dgm:pt modelId="{A541DD69-3AB5-4948-8602-538639867C35}">
      <dgm:prSet custT="1"/>
      <dgm:spPr/>
      <dgm:t>
        <a:bodyPr/>
        <a:lstStyle/>
        <a:p>
          <a:r>
            <a:rPr lang="en-US" sz="1400" dirty="0">
              <a:latin typeface="Museo Sans 500" panose="02000000000000000000" pitchFamily="2" charset="77"/>
            </a:rPr>
            <a:t>Levy Societies: All Dalhousie students (and King’s, if applicable). Ex.: Dal Bike Centre. Opt-outs may apply.</a:t>
          </a:r>
          <a:endParaRPr lang="en-CA" sz="1400" dirty="0">
            <a:latin typeface="Museo Sans 500" panose="02000000000000000000" pitchFamily="2" charset="77"/>
          </a:endParaRPr>
        </a:p>
      </dgm:t>
    </dgm:pt>
    <dgm:pt modelId="{608F61DA-218E-3442-B80A-2DD5DCA21B63}" type="parTrans" cxnId="{A6C4A3E0-D542-0040-9C41-C6A3AA0EC2BC}">
      <dgm:prSet/>
      <dgm:spPr/>
      <dgm:t>
        <a:bodyPr/>
        <a:lstStyle/>
        <a:p>
          <a:endParaRPr lang="en-US"/>
        </a:p>
      </dgm:t>
    </dgm:pt>
    <dgm:pt modelId="{7A5CC027-4137-5B47-9B23-16729F669764}" type="sibTrans" cxnId="{A6C4A3E0-D542-0040-9C41-C6A3AA0EC2BC}">
      <dgm:prSet/>
      <dgm:spPr/>
      <dgm:t>
        <a:bodyPr/>
        <a:lstStyle/>
        <a:p>
          <a:endParaRPr lang="en-US"/>
        </a:p>
      </dgm:t>
    </dgm:pt>
    <dgm:pt modelId="{F7A29071-98B9-4D4E-AF5C-72507D45CDAD}">
      <dgm:prSet custT="1"/>
      <dgm:spPr/>
      <dgm:t>
        <a:bodyPr/>
        <a:lstStyle/>
        <a:p>
          <a:r>
            <a:rPr lang="en-US" sz="1400" dirty="0">
              <a:latin typeface="Museo Sans 500" panose="02000000000000000000" pitchFamily="2" charset="77"/>
            </a:rPr>
            <a:t>Faculty Societies: All students within your Faculty (e.g., Science, Management, etc.).</a:t>
          </a:r>
          <a:endParaRPr lang="en-CA" sz="1400" dirty="0">
            <a:latin typeface="Museo Sans 500" panose="02000000000000000000" pitchFamily="2" charset="77"/>
          </a:endParaRPr>
        </a:p>
      </dgm:t>
    </dgm:pt>
    <dgm:pt modelId="{6A8434F0-341F-0D40-BBD1-88225354FFB3}" type="parTrans" cxnId="{73F21497-579A-6A4A-A50C-F78EC47FE519}">
      <dgm:prSet/>
      <dgm:spPr/>
      <dgm:t>
        <a:bodyPr/>
        <a:lstStyle/>
        <a:p>
          <a:endParaRPr lang="en-US"/>
        </a:p>
      </dgm:t>
    </dgm:pt>
    <dgm:pt modelId="{80A353AE-A5F4-B94A-8595-8FF642280E92}" type="sibTrans" cxnId="{73F21497-579A-6A4A-A50C-F78EC47FE519}">
      <dgm:prSet/>
      <dgm:spPr/>
      <dgm:t>
        <a:bodyPr/>
        <a:lstStyle/>
        <a:p>
          <a:endParaRPr lang="en-US"/>
        </a:p>
      </dgm:t>
    </dgm:pt>
    <dgm:pt modelId="{BA9B8B24-56E3-A548-9ED5-3781758DEC41}">
      <dgm:prSet custT="1"/>
      <dgm:spPr/>
      <dgm:t>
        <a:bodyPr/>
        <a:lstStyle/>
        <a:p>
          <a:r>
            <a:rPr lang="en-US" sz="1400" dirty="0">
              <a:latin typeface="Museo Sans 500" panose="02000000000000000000" pitchFamily="2" charset="77"/>
            </a:rPr>
            <a:t>Residence Councils: All students living in your Residence (e.g., Howe Hall Council, Gerard Hall Council).</a:t>
          </a:r>
          <a:endParaRPr lang="en-CA" sz="1400" dirty="0">
            <a:latin typeface="Museo Sans 500" panose="02000000000000000000" pitchFamily="2" charset="77"/>
          </a:endParaRPr>
        </a:p>
      </dgm:t>
    </dgm:pt>
    <dgm:pt modelId="{E0888BFF-CEEC-4848-9EBC-52D7BF729371}" type="parTrans" cxnId="{A0EFE8B9-029B-2544-8F71-14B5FA02EE2D}">
      <dgm:prSet/>
      <dgm:spPr/>
      <dgm:t>
        <a:bodyPr/>
        <a:lstStyle/>
        <a:p>
          <a:endParaRPr lang="en-US"/>
        </a:p>
      </dgm:t>
    </dgm:pt>
    <dgm:pt modelId="{9F2F7D54-DA5A-BA4E-BBEE-318E787C49B1}" type="sibTrans" cxnId="{A0EFE8B9-029B-2544-8F71-14B5FA02EE2D}">
      <dgm:prSet/>
      <dgm:spPr/>
      <dgm:t>
        <a:bodyPr/>
        <a:lstStyle/>
        <a:p>
          <a:endParaRPr lang="en-US"/>
        </a:p>
      </dgm:t>
    </dgm:pt>
    <dgm:pt modelId="{DA18B51E-478C-F34E-A98B-5196C9D37EE8}">
      <dgm:prSet custT="1"/>
      <dgm:spPr/>
      <dgm:t>
        <a:bodyPr/>
        <a:lstStyle/>
        <a:p>
          <a:r>
            <a:rPr lang="en-US" sz="1400" dirty="0">
              <a:latin typeface="Museo Sans 500" panose="02000000000000000000" pitchFamily="2" charset="77"/>
            </a:rPr>
            <a:t>Constituent Societies: All students in a department (e.g., Neuroscience, Political Science).</a:t>
          </a:r>
          <a:endParaRPr lang="en-CA" sz="1400" dirty="0">
            <a:latin typeface="Museo Sans 500" panose="02000000000000000000" pitchFamily="2" charset="77"/>
          </a:endParaRPr>
        </a:p>
      </dgm:t>
    </dgm:pt>
    <dgm:pt modelId="{5F947A24-10AF-FC4C-B4C2-28602629173D}" type="parTrans" cxnId="{BB4AA93A-05FD-2A4C-9F11-361816AB384F}">
      <dgm:prSet/>
      <dgm:spPr/>
      <dgm:t>
        <a:bodyPr/>
        <a:lstStyle/>
        <a:p>
          <a:endParaRPr lang="en-US"/>
        </a:p>
      </dgm:t>
    </dgm:pt>
    <dgm:pt modelId="{242DEF57-D777-F345-8B43-0A75A3D0229B}" type="sibTrans" cxnId="{BB4AA93A-05FD-2A4C-9F11-361816AB384F}">
      <dgm:prSet/>
      <dgm:spPr/>
      <dgm:t>
        <a:bodyPr/>
        <a:lstStyle/>
        <a:p>
          <a:endParaRPr lang="en-US"/>
        </a:p>
      </dgm:t>
    </dgm:pt>
    <dgm:pt modelId="{F32244BE-A6FE-5849-89BF-4F9A999471C3}">
      <dgm:prSet custT="1"/>
      <dgm:spPr/>
      <dgm:t>
        <a:bodyPr/>
        <a:lstStyle/>
        <a:p>
          <a:r>
            <a:rPr lang="en-US" sz="1400" dirty="0">
              <a:latin typeface="Museo Sans 500" panose="02000000000000000000" pitchFamily="2" charset="77"/>
            </a:rPr>
            <a:t>General Interest Societies:</a:t>
          </a:r>
          <a:endParaRPr lang="en-CA" sz="1400" dirty="0">
            <a:latin typeface="Museo Sans 500" panose="02000000000000000000" pitchFamily="2" charset="77"/>
          </a:endParaRPr>
        </a:p>
      </dgm:t>
    </dgm:pt>
    <dgm:pt modelId="{7340CCCB-C578-7548-B971-9F216670282B}" type="parTrans" cxnId="{6A831364-4E10-2E4B-B862-459A97A5CCDD}">
      <dgm:prSet/>
      <dgm:spPr/>
      <dgm:t>
        <a:bodyPr/>
        <a:lstStyle/>
        <a:p>
          <a:endParaRPr lang="en-US"/>
        </a:p>
      </dgm:t>
    </dgm:pt>
    <dgm:pt modelId="{CEF99CE4-D393-3F4D-B668-B018629F0FA5}" type="sibTrans" cxnId="{6A831364-4E10-2E4B-B862-459A97A5CCDD}">
      <dgm:prSet/>
      <dgm:spPr/>
      <dgm:t>
        <a:bodyPr/>
        <a:lstStyle/>
        <a:p>
          <a:endParaRPr lang="en-US"/>
        </a:p>
      </dgm:t>
    </dgm:pt>
    <dgm:pt modelId="{ECF99286-EA2F-EA4C-ABC4-4B15F9C161C4}">
      <dgm:prSet custT="1"/>
      <dgm:spPr/>
      <dgm:t>
        <a:bodyPr/>
        <a:lstStyle/>
        <a:p>
          <a:r>
            <a:rPr lang="en-US" sz="1400" dirty="0">
              <a:latin typeface="Museo Sans 500" panose="02000000000000000000" pitchFamily="2" charset="77"/>
            </a:rPr>
            <a:t>By default, all Dalhousie students are members of your Society.</a:t>
          </a:r>
          <a:endParaRPr lang="en-CA" sz="1400" dirty="0">
            <a:latin typeface="Museo Sans 500" panose="02000000000000000000" pitchFamily="2" charset="77"/>
          </a:endParaRPr>
        </a:p>
      </dgm:t>
    </dgm:pt>
    <dgm:pt modelId="{03DAF719-2824-1040-B9A5-99E102268144}" type="parTrans" cxnId="{266979CB-13E6-BA44-87BD-54BEFB130951}">
      <dgm:prSet/>
      <dgm:spPr/>
      <dgm:t>
        <a:bodyPr/>
        <a:lstStyle/>
        <a:p>
          <a:endParaRPr lang="en-US"/>
        </a:p>
      </dgm:t>
    </dgm:pt>
    <dgm:pt modelId="{63572245-E91E-204E-8D26-8CC9150DD059}" type="sibTrans" cxnId="{266979CB-13E6-BA44-87BD-54BEFB130951}">
      <dgm:prSet/>
      <dgm:spPr/>
      <dgm:t>
        <a:bodyPr/>
        <a:lstStyle/>
        <a:p>
          <a:endParaRPr lang="en-US"/>
        </a:p>
      </dgm:t>
    </dgm:pt>
    <dgm:pt modelId="{3D6FE028-55F9-FB45-BAFC-079D788EDD1F}">
      <dgm:prSet custT="1"/>
      <dgm:spPr/>
      <dgm:t>
        <a:bodyPr/>
        <a:lstStyle/>
        <a:p>
          <a:r>
            <a:rPr lang="en-US" sz="1400" dirty="0">
              <a:latin typeface="Museo Sans 500" panose="02000000000000000000" pitchFamily="2" charset="77"/>
            </a:rPr>
            <a:t>You can impose further restrictions on membership based on collectively-agreed-upon criteria (e.g., number of meetings attended in a semester, membership fees paid, self-identification, etc.) through your Constitution.</a:t>
          </a:r>
          <a:endParaRPr lang="en-CA" sz="1400" dirty="0">
            <a:latin typeface="Museo Sans 500" panose="02000000000000000000" pitchFamily="2" charset="77"/>
          </a:endParaRPr>
        </a:p>
      </dgm:t>
    </dgm:pt>
    <dgm:pt modelId="{E5AD447C-B81B-CE42-8D6F-CAAD741C5C29}" type="parTrans" cxnId="{A1A35129-2C68-0D44-9E49-ACA6D2C2DB31}">
      <dgm:prSet/>
      <dgm:spPr/>
      <dgm:t>
        <a:bodyPr/>
        <a:lstStyle/>
        <a:p>
          <a:endParaRPr lang="en-US"/>
        </a:p>
      </dgm:t>
    </dgm:pt>
    <dgm:pt modelId="{EF88723D-013A-1F46-923F-DBE62BF8136D}" type="sibTrans" cxnId="{A1A35129-2C68-0D44-9E49-ACA6D2C2DB31}">
      <dgm:prSet/>
      <dgm:spPr/>
      <dgm:t>
        <a:bodyPr/>
        <a:lstStyle/>
        <a:p>
          <a:endParaRPr lang="en-US"/>
        </a:p>
      </dgm:t>
    </dgm:pt>
    <dgm:pt modelId="{BC256DBB-86BC-FA47-A62B-4112E299808C}" type="pres">
      <dgm:prSet presAssocID="{3550ED60-5998-6743-A73B-63DC4FF7F698}" presName="linear" presStyleCnt="0">
        <dgm:presLayoutVars>
          <dgm:animLvl val="lvl"/>
          <dgm:resizeHandles val="exact"/>
        </dgm:presLayoutVars>
      </dgm:prSet>
      <dgm:spPr/>
    </dgm:pt>
    <dgm:pt modelId="{188BB73C-C3F4-F545-A5A2-ED88C002CE0F}" type="pres">
      <dgm:prSet presAssocID="{0D301B11-DAC7-A045-98DD-0E31F8204497}" presName="parentText" presStyleLbl="node1" presStyleIdx="0" presStyleCnt="3">
        <dgm:presLayoutVars>
          <dgm:chMax val="0"/>
          <dgm:bulletEnabled val="1"/>
        </dgm:presLayoutVars>
      </dgm:prSet>
      <dgm:spPr/>
    </dgm:pt>
    <dgm:pt modelId="{C0B79935-88A3-F642-B9B9-9EA8EBEC9C9E}" type="pres">
      <dgm:prSet presAssocID="{0D301B11-DAC7-A045-98DD-0E31F8204497}" presName="childText" presStyleLbl="revTx" presStyleIdx="0" presStyleCnt="3">
        <dgm:presLayoutVars>
          <dgm:bulletEnabled val="1"/>
        </dgm:presLayoutVars>
      </dgm:prSet>
      <dgm:spPr/>
    </dgm:pt>
    <dgm:pt modelId="{33B0AC22-40D8-3242-9A5B-FA3EED19A113}" type="pres">
      <dgm:prSet presAssocID="{FF635F40-95E3-9640-9F22-086AC0E58BC4}" presName="parentText" presStyleLbl="node1" presStyleIdx="1" presStyleCnt="3">
        <dgm:presLayoutVars>
          <dgm:chMax val="0"/>
          <dgm:bulletEnabled val="1"/>
        </dgm:presLayoutVars>
      </dgm:prSet>
      <dgm:spPr/>
    </dgm:pt>
    <dgm:pt modelId="{99997441-1A4E-734A-930A-1BC66B9B7FC5}" type="pres">
      <dgm:prSet presAssocID="{FF635F40-95E3-9640-9F22-086AC0E58BC4}" presName="childText" presStyleLbl="revTx" presStyleIdx="1" presStyleCnt="3">
        <dgm:presLayoutVars>
          <dgm:bulletEnabled val="1"/>
        </dgm:presLayoutVars>
      </dgm:prSet>
      <dgm:spPr/>
    </dgm:pt>
    <dgm:pt modelId="{43455C9A-269D-794C-B08F-ED7EB901E3AB}" type="pres">
      <dgm:prSet presAssocID="{86D7FFBA-DC46-2348-88B4-70D18D794B8F}" presName="parentText" presStyleLbl="node1" presStyleIdx="2" presStyleCnt="3">
        <dgm:presLayoutVars>
          <dgm:chMax val="0"/>
          <dgm:bulletEnabled val="1"/>
        </dgm:presLayoutVars>
      </dgm:prSet>
      <dgm:spPr/>
    </dgm:pt>
    <dgm:pt modelId="{B1483D90-B654-184A-B0A8-9354F5A24003}" type="pres">
      <dgm:prSet presAssocID="{86D7FFBA-DC46-2348-88B4-70D18D794B8F}" presName="childText" presStyleLbl="revTx" presStyleIdx="2" presStyleCnt="3">
        <dgm:presLayoutVars>
          <dgm:bulletEnabled val="1"/>
        </dgm:presLayoutVars>
      </dgm:prSet>
      <dgm:spPr/>
    </dgm:pt>
  </dgm:ptLst>
  <dgm:cxnLst>
    <dgm:cxn modelId="{8A9EFA03-1A63-DA48-8B9B-5F3558A39B98}" srcId="{3550ED60-5998-6743-A73B-63DC4FF7F698}" destId="{0D301B11-DAC7-A045-98DD-0E31F8204497}" srcOrd="0" destOrd="0" parTransId="{D89FF39D-2F55-2248-BB89-AB1B64DE25AB}" sibTransId="{F2896DD5-5234-9345-8FFE-7B08C7B4179B}"/>
    <dgm:cxn modelId="{CF2B0713-A9E9-FB48-BFF1-EDE1F2CAAF49}" type="presOf" srcId="{F7A29071-98B9-4D4E-AF5C-72507D45CDAD}" destId="{B1483D90-B654-184A-B0A8-9354F5A24003}" srcOrd="0" destOrd="1" presId="urn:microsoft.com/office/officeart/2005/8/layout/vList2"/>
    <dgm:cxn modelId="{BAB3B216-B46F-5D43-BA7C-40A9047D8A1E}" type="presOf" srcId="{A541DD69-3AB5-4948-8602-538639867C35}" destId="{B1483D90-B654-184A-B0A8-9354F5A24003}" srcOrd="0" destOrd="0" presId="urn:microsoft.com/office/officeart/2005/8/layout/vList2"/>
    <dgm:cxn modelId="{0E67FA17-2508-CB41-BCE2-ACE3DDC8321E}" type="presOf" srcId="{3550ED60-5998-6743-A73B-63DC4FF7F698}" destId="{BC256DBB-86BC-FA47-A62B-4112E299808C}" srcOrd="0" destOrd="0" presId="urn:microsoft.com/office/officeart/2005/8/layout/vList2"/>
    <dgm:cxn modelId="{6223D11D-ADA5-764B-AF87-C28059EA05C8}" srcId="{0D301B11-DAC7-A045-98DD-0E31F8204497}" destId="{18A8A7F7-6300-0740-B535-F6FF0D021652}" srcOrd="2" destOrd="0" parTransId="{DE1CC174-0AEE-6441-8A7C-4E5539432518}" sibTransId="{A612C721-FCF9-3F4D-AD8F-D827F739AE44}"/>
    <dgm:cxn modelId="{F3360724-7C83-C140-9E7A-4582A454B90F}" type="presOf" srcId="{DA18B51E-478C-F34E-A98B-5196C9D37EE8}" destId="{B1483D90-B654-184A-B0A8-9354F5A24003}" srcOrd="0" destOrd="3" presId="urn:microsoft.com/office/officeart/2005/8/layout/vList2"/>
    <dgm:cxn modelId="{A1A35129-2C68-0D44-9E49-ACA6D2C2DB31}" srcId="{F32244BE-A6FE-5849-89BF-4F9A999471C3}" destId="{3D6FE028-55F9-FB45-BAFC-079D788EDD1F}" srcOrd="1" destOrd="0" parTransId="{E5AD447C-B81B-CE42-8D6F-CAAD741C5C29}" sibTransId="{EF88723D-013A-1F46-923F-DBE62BF8136D}"/>
    <dgm:cxn modelId="{BB4AA93A-05FD-2A4C-9F11-361816AB384F}" srcId="{86D7FFBA-DC46-2348-88B4-70D18D794B8F}" destId="{DA18B51E-478C-F34E-A98B-5196C9D37EE8}" srcOrd="3" destOrd="0" parTransId="{5F947A24-10AF-FC4C-B4C2-28602629173D}" sibTransId="{242DEF57-D777-F345-8B43-0A75A3D0229B}"/>
    <dgm:cxn modelId="{2CC9CB44-2FC2-E64D-8CAF-5ED0E9F17697}" srcId="{0D301B11-DAC7-A045-98DD-0E31F8204497}" destId="{1753935F-673E-894B-B993-0F130BB01EB7}" srcOrd="1" destOrd="0" parTransId="{DAB54D05-7526-B342-940F-8E7E4582A859}" sibTransId="{D09AC0E9-2A85-054D-8A15-B68203B890E0}"/>
    <dgm:cxn modelId="{6A831364-4E10-2E4B-B862-459A97A5CCDD}" srcId="{86D7FFBA-DC46-2348-88B4-70D18D794B8F}" destId="{F32244BE-A6FE-5849-89BF-4F9A999471C3}" srcOrd="4" destOrd="0" parTransId="{7340CCCB-C578-7548-B971-9F216670282B}" sibTransId="{CEF99CE4-D393-3F4D-B668-B018629F0FA5}"/>
    <dgm:cxn modelId="{AC66F36A-1CAD-FF46-9ED1-724F9892A9D2}" type="presOf" srcId="{86D7FFBA-DC46-2348-88B4-70D18D794B8F}" destId="{43455C9A-269D-794C-B08F-ED7EB901E3AB}" srcOrd="0" destOrd="0" presId="urn:microsoft.com/office/officeart/2005/8/layout/vList2"/>
    <dgm:cxn modelId="{7674797D-02CF-2D4B-BBFF-37E29D1AA3C1}" type="presOf" srcId="{F32244BE-A6FE-5849-89BF-4F9A999471C3}" destId="{B1483D90-B654-184A-B0A8-9354F5A24003}" srcOrd="0" destOrd="4" presId="urn:microsoft.com/office/officeart/2005/8/layout/vList2"/>
    <dgm:cxn modelId="{6C9B128E-B5E2-6D4E-B164-467F0BA5197C}" type="presOf" srcId="{ECF99286-EA2F-EA4C-ABC4-4B15F9C161C4}" destId="{B1483D90-B654-184A-B0A8-9354F5A24003}" srcOrd="0" destOrd="5" presId="urn:microsoft.com/office/officeart/2005/8/layout/vList2"/>
    <dgm:cxn modelId="{4F09B191-913E-DE41-A41B-0340921EFF9C}" type="presOf" srcId="{FF635F40-95E3-9640-9F22-086AC0E58BC4}" destId="{33B0AC22-40D8-3242-9A5B-FA3EED19A113}" srcOrd="0" destOrd="0" presId="urn:microsoft.com/office/officeart/2005/8/layout/vList2"/>
    <dgm:cxn modelId="{DA8A4A93-9F07-8B4A-A2D3-A6E5D3FA67EE}" srcId="{3550ED60-5998-6743-A73B-63DC4FF7F698}" destId="{86D7FFBA-DC46-2348-88B4-70D18D794B8F}" srcOrd="2" destOrd="0" parTransId="{BCF3F9B3-ADE3-FB47-811A-24F79B44C418}" sibTransId="{4E0BE3E4-3942-104D-9F5D-E600ACC64D29}"/>
    <dgm:cxn modelId="{E334DF93-6D26-FF47-804D-2728E5977B83}" type="presOf" srcId="{18A8A7F7-6300-0740-B535-F6FF0D021652}" destId="{C0B79935-88A3-F642-B9B9-9EA8EBEC9C9E}" srcOrd="0" destOrd="2" presId="urn:microsoft.com/office/officeart/2005/8/layout/vList2"/>
    <dgm:cxn modelId="{73F21497-579A-6A4A-A50C-F78EC47FE519}" srcId="{86D7FFBA-DC46-2348-88B4-70D18D794B8F}" destId="{F7A29071-98B9-4D4E-AF5C-72507D45CDAD}" srcOrd="1" destOrd="0" parTransId="{6A8434F0-341F-0D40-BBD1-88225354FFB3}" sibTransId="{80A353AE-A5F4-B94A-8595-8FF642280E92}"/>
    <dgm:cxn modelId="{8EC58CB2-F520-A240-94E8-EA8F0B6DD1F0}" type="presOf" srcId="{1753935F-673E-894B-B993-0F130BB01EB7}" destId="{C0B79935-88A3-F642-B9B9-9EA8EBEC9C9E}" srcOrd="0" destOrd="1" presId="urn:microsoft.com/office/officeart/2005/8/layout/vList2"/>
    <dgm:cxn modelId="{A0EFE8B9-029B-2544-8F71-14B5FA02EE2D}" srcId="{86D7FFBA-DC46-2348-88B4-70D18D794B8F}" destId="{BA9B8B24-56E3-A548-9ED5-3781758DEC41}" srcOrd="2" destOrd="0" parTransId="{E0888BFF-CEEC-4848-9EBC-52D7BF729371}" sibTransId="{9F2F7D54-DA5A-BA4E-BBEE-318E787C49B1}"/>
    <dgm:cxn modelId="{FC6ED6C8-3BB1-B244-BDE5-9CD773F4DA8A}" type="presOf" srcId="{3D6FE028-55F9-FB45-BAFC-079D788EDD1F}" destId="{B1483D90-B654-184A-B0A8-9354F5A24003}" srcOrd="0" destOrd="6" presId="urn:microsoft.com/office/officeart/2005/8/layout/vList2"/>
    <dgm:cxn modelId="{266979CB-13E6-BA44-87BD-54BEFB130951}" srcId="{F32244BE-A6FE-5849-89BF-4F9A999471C3}" destId="{ECF99286-EA2F-EA4C-ABC4-4B15F9C161C4}" srcOrd="0" destOrd="0" parTransId="{03DAF719-2824-1040-B9A5-99E102268144}" sibTransId="{63572245-E91E-204E-8D26-8CC9150DD059}"/>
    <dgm:cxn modelId="{E9D607CF-FC98-434A-BB07-6B80D6FE67CB}" srcId="{FF635F40-95E3-9640-9F22-086AC0E58BC4}" destId="{FEAFA4FB-0F7E-584B-AD75-5C5801BA1883}" srcOrd="0" destOrd="0" parTransId="{876BA985-A41C-D840-B5DF-A2E688F39515}" sibTransId="{A7B0DC84-FDC7-CB4A-A014-BC1CB002FC25}"/>
    <dgm:cxn modelId="{2F3323D1-E5A6-A34B-A6D7-367A138D6BF6}" srcId="{0D301B11-DAC7-A045-98DD-0E31F8204497}" destId="{EF626BE4-6091-F145-9691-E42DB47998B6}" srcOrd="0" destOrd="0" parTransId="{68C1336D-1EAA-C34E-910A-FCA9EA12A1DD}" sibTransId="{7C8CFCC6-5858-6748-9935-11DECD8738C9}"/>
    <dgm:cxn modelId="{6E3C5DDE-B7D1-D441-8438-3425366FC499}" type="presOf" srcId="{FEAFA4FB-0F7E-584B-AD75-5C5801BA1883}" destId="{99997441-1A4E-734A-930A-1BC66B9B7FC5}" srcOrd="0" destOrd="0" presId="urn:microsoft.com/office/officeart/2005/8/layout/vList2"/>
    <dgm:cxn modelId="{79E7DDDE-CC43-BC4E-958D-E0249B6862BB}" srcId="{3550ED60-5998-6743-A73B-63DC4FF7F698}" destId="{FF635F40-95E3-9640-9F22-086AC0E58BC4}" srcOrd="1" destOrd="0" parTransId="{A993A063-5F73-CF4C-8D73-B9D8FBFC3FFC}" sibTransId="{F470210C-EEFC-0944-AB0D-A741AD24C32E}"/>
    <dgm:cxn modelId="{A6C4A3E0-D542-0040-9C41-C6A3AA0EC2BC}" srcId="{86D7FFBA-DC46-2348-88B4-70D18D794B8F}" destId="{A541DD69-3AB5-4948-8602-538639867C35}" srcOrd="0" destOrd="0" parTransId="{608F61DA-218E-3442-B80A-2DD5DCA21B63}" sibTransId="{7A5CC027-4137-5B47-9B23-16729F669764}"/>
    <dgm:cxn modelId="{BC3F9EE5-1959-924C-8148-E872D3933382}" type="presOf" srcId="{EF626BE4-6091-F145-9691-E42DB47998B6}" destId="{C0B79935-88A3-F642-B9B9-9EA8EBEC9C9E}" srcOrd="0" destOrd="0" presId="urn:microsoft.com/office/officeart/2005/8/layout/vList2"/>
    <dgm:cxn modelId="{59F5B0ED-1120-6F40-B0B3-966152B77FA8}" type="presOf" srcId="{BA9B8B24-56E3-A548-9ED5-3781758DEC41}" destId="{B1483D90-B654-184A-B0A8-9354F5A24003}" srcOrd="0" destOrd="2" presId="urn:microsoft.com/office/officeart/2005/8/layout/vList2"/>
    <dgm:cxn modelId="{EE6B1EF5-4319-5149-BF21-E7B5BE496ADD}" type="presOf" srcId="{0D301B11-DAC7-A045-98DD-0E31F8204497}" destId="{188BB73C-C3F4-F545-A5A2-ED88C002CE0F}" srcOrd="0" destOrd="0" presId="urn:microsoft.com/office/officeart/2005/8/layout/vList2"/>
    <dgm:cxn modelId="{8E82BED9-1FCF-9D4F-8B66-C0E5BD222044}" type="presParOf" srcId="{BC256DBB-86BC-FA47-A62B-4112E299808C}" destId="{188BB73C-C3F4-F545-A5A2-ED88C002CE0F}" srcOrd="0" destOrd="0" presId="urn:microsoft.com/office/officeart/2005/8/layout/vList2"/>
    <dgm:cxn modelId="{DB18F02B-2738-D847-8263-61376EA85B16}" type="presParOf" srcId="{BC256DBB-86BC-FA47-A62B-4112E299808C}" destId="{C0B79935-88A3-F642-B9B9-9EA8EBEC9C9E}" srcOrd="1" destOrd="0" presId="urn:microsoft.com/office/officeart/2005/8/layout/vList2"/>
    <dgm:cxn modelId="{4E667800-27DA-8742-B8BA-5E54DCCCB41D}" type="presParOf" srcId="{BC256DBB-86BC-FA47-A62B-4112E299808C}" destId="{33B0AC22-40D8-3242-9A5B-FA3EED19A113}" srcOrd="2" destOrd="0" presId="urn:microsoft.com/office/officeart/2005/8/layout/vList2"/>
    <dgm:cxn modelId="{305CE6A8-3BE9-E644-BBC6-EC446F609402}" type="presParOf" srcId="{BC256DBB-86BC-FA47-A62B-4112E299808C}" destId="{99997441-1A4E-734A-930A-1BC66B9B7FC5}" srcOrd="3" destOrd="0" presId="urn:microsoft.com/office/officeart/2005/8/layout/vList2"/>
    <dgm:cxn modelId="{74AFE407-DF58-2848-8CD1-787A2A7DAC7D}" type="presParOf" srcId="{BC256DBB-86BC-FA47-A62B-4112E299808C}" destId="{43455C9A-269D-794C-B08F-ED7EB901E3AB}" srcOrd="4" destOrd="0" presId="urn:microsoft.com/office/officeart/2005/8/layout/vList2"/>
    <dgm:cxn modelId="{45204B8F-9CE4-7048-9895-E8C495A3925A}" type="presParOf" srcId="{BC256DBB-86BC-FA47-A62B-4112E299808C}" destId="{B1483D90-B654-184A-B0A8-9354F5A2400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D757B4-8B6F-494D-9DD5-27122F043923}" type="doc">
      <dgm:prSet loTypeId="urn:microsoft.com/office/officeart/2005/8/layout/list1" loCatId="icon" qsTypeId="urn:microsoft.com/office/officeart/2005/8/quickstyle/simple1" qsCatId="simple" csTypeId="urn:microsoft.com/office/officeart/2005/8/colors/colorful5" csCatId="colorful"/>
      <dgm:spPr/>
      <dgm:t>
        <a:bodyPr/>
        <a:lstStyle/>
        <a:p>
          <a:endParaRPr lang="en-US"/>
        </a:p>
      </dgm:t>
    </dgm:pt>
    <dgm:pt modelId="{F96EA5A6-5E4F-6348-A19E-C4CC0809CB3B}">
      <dgm:prSet custT="1"/>
      <dgm:spPr/>
      <dgm:t>
        <a:bodyPr/>
        <a:lstStyle/>
        <a:p>
          <a:r>
            <a:rPr lang="en-US" sz="2000" b="1" dirty="0">
              <a:latin typeface="Museo Sans 500" panose="02000000000000000000" pitchFamily="2" charset="77"/>
            </a:rPr>
            <a:t>Jenny and Mike</a:t>
          </a:r>
          <a:endParaRPr lang="en-CA" sz="2000" dirty="0">
            <a:latin typeface="Museo Sans 500" panose="02000000000000000000" pitchFamily="2" charset="77"/>
          </a:endParaRPr>
        </a:p>
      </dgm:t>
    </dgm:pt>
    <dgm:pt modelId="{2D4FFB11-B85B-A34E-8351-6CA0D947D378}" type="parTrans" cxnId="{5C02DF72-37AE-674E-8D16-645372BE748C}">
      <dgm:prSet/>
      <dgm:spPr/>
      <dgm:t>
        <a:bodyPr/>
        <a:lstStyle/>
        <a:p>
          <a:endParaRPr lang="en-US">
            <a:latin typeface="Museo Sans 500" panose="02000000000000000000" pitchFamily="2" charset="77"/>
          </a:endParaRPr>
        </a:p>
      </dgm:t>
    </dgm:pt>
    <dgm:pt modelId="{3486C6BE-9BE4-554B-8957-C8C0EE848B75}" type="sibTrans" cxnId="{5C02DF72-37AE-674E-8D16-645372BE748C}">
      <dgm:prSet/>
      <dgm:spPr/>
      <dgm:t>
        <a:bodyPr/>
        <a:lstStyle/>
        <a:p>
          <a:endParaRPr lang="en-US">
            <a:latin typeface="Museo Sans 500" panose="02000000000000000000" pitchFamily="2" charset="77"/>
          </a:endParaRPr>
        </a:p>
      </dgm:t>
    </dgm:pt>
    <dgm:pt modelId="{79FA4C89-D396-8A47-8A9F-C1EA983D12CD}">
      <dgm:prSet/>
      <dgm:spPr/>
      <dgm:t>
        <a:bodyPr/>
        <a:lstStyle/>
        <a:p>
          <a:r>
            <a:rPr lang="en-US">
              <a:latin typeface="Museo Sans 500" panose="02000000000000000000" pitchFamily="2" charset="77"/>
            </a:rPr>
            <a:t>Jenny is running against Mike for the Unicorn Caretaker position. The rules state that candidates may not make false claims and disparaging comments about their opponents, or they will be disqualified.</a:t>
          </a:r>
          <a:endParaRPr lang="en-CA">
            <a:latin typeface="Museo Sans 500" panose="02000000000000000000" pitchFamily="2" charset="77"/>
          </a:endParaRPr>
        </a:p>
      </dgm:t>
    </dgm:pt>
    <dgm:pt modelId="{28D57F1E-7E6E-1C40-A3FF-BF775E7A8D88}" type="parTrans" cxnId="{C723267F-3395-D640-A4E7-88004F4FCB90}">
      <dgm:prSet/>
      <dgm:spPr/>
      <dgm:t>
        <a:bodyPr/>
        <a:lstStyle/>
        <a:p>
          <a:endParaRPr lang="en-US">
            <a:latin typeface="Museo Sans 500" panose="02000000000000000000" pitchFamily="2" charset="77"/>
          </a:endParaRPr>
        </a:p>
      </dgm:t>
    </dgm:pt>
    <dgm:pt modelId="{70075A38-C888-3F46-AF92-679681ECF7A4}" type="sibTrans" cxnId="{C723267F-3395-D640-A4E7-88004F4FCB90}">
      <dgm:prSet/>
      <dgm:spPr/>
      <dgm:t>
        <a:bodyPr/>
        <a:lstStyle/>
        <a:p>
          <a:endParaRPr lang="en-US">
            <a:latin typeface="Museo Sans 500" panose="02000000000000000000" pitchFamily="2" charset="77"/>
          </a:endParaRPr>
        </a:p>
      </dgm:t>
    </dgm:pt>
    <dgm:pt modelId="{FB66B846-D3DD-F540-894D-C76FDB93F917}">
      <dgm:prSet/>
      <dgm:spPr/>
      <dgm:t>
        <a:bodyPr/>
        <a:lstStyle/>
        <a:p>
          <a:r>
            <a:rPr lang="en-US">
              <a:latin typeface="Museo Sans 500" panose="02000000000000000000" pitchFamily="2" charset="77"/>
            </a:rPr>
            <a:t>Jenny posts on her IG account that Mike has lied about his biology major, and people should not vote for him. The Elections Officer receives a complaint from Mike, who has sent along his transcript proving he is a biology student.</a:t>
          </a:r>
          <a:endParaRPr lang="en-CA">
            <a:latin typeface="Museo Sans 500" panose="02000000000000000000" pitchFamily="2" charset="77"/>
          </a:endParaRPr>
        </a:p>
      </dgm:t>
    </dgm:pt>
    <dgm:pt modelId="{58ADC321-FF6C-914C-A742-C07A9BD6842A}" type="parTrans" cxnId="{B243EEDC-926C-8847-8E3A-EACCE1FC98F9}">
      <dgm:prSet/>
      <dgm:spPr/>
      <dgm:t>
        <a:bodyPr/>
        <a:lstStyle/>
        <a:p>
          <a:endParaRPr lang="en-US">
            <a:latin typeface="Museo Sans 500" panose="02000000000000000000" pitchFamily="2" charset="77"/>
          </a:endParaRPr>
        </a:p>
      </dgm:t>
    </dgm:pt>
    <dgm:pt modelId="{F865EA2A-F2F5-3B45-80E9-A36B4CC2054E}" type="sibTrans" cxnId="{B243EEDC-926C-8847-8E3A-EACCE1FC98F9}">
      <dgm:prSet/>
      <dgm:spPr/>
      <dgm:t>
        <a:bodyPr/>
        <a:lstStyle/>
        <a:p>
          <a:endParaRPr lang="en-US">
            <a:latin typeface="Museo Sans 500" panose="02000000000000000000" pitchFamily="2" charset="77"/>
          </a:endParaRPr>
        </a:p>
      </dgm:t>
    </dgm:pt>
    <dgm:pt modelId="{2F3C3E86-C530-7F4B-A65B-9EB5BDE4F97C}">
      <dgm:prSet/>
      <dgm:spPr/>
      <dgm:t>
        <a:bodyPr/>
        <a:lstStyle/>
        <a:p>
          <a:r>
            <a:rPr lang="en-US">
              <a:latin typeface="Museo Sans 500" panose="02000000000000000000" pitchFamily="2" charset="77"/>
            </a:rPr>
            <a:t>Since the EO set clear rules from the beginning, they disqualify Jenny, let the UCS membership know, and remind people that this kind of behaviour is prohibited.</a:t>
          </a:r>
          <a:endParaRPr lang="en-CA">
            <a:latin typeface="Museo Sans 500" panose="02000000000000000000" pitchFamily="2" charset="77"/>
          </a:endParaRPr>
        </a:p>
      </dgm:t>
    </dgm:pt>
    <dgm:pt modelId="{400D2CD4-1FEB-2046-9785-109ADD0C542D}" type="parTrans" cxnId="{BA8F3950-9760-2541-9764-B2E8999D9457}">
      <dgm:prSet/>
      <dgm:spPr/>
      <dgm:t>
        <a:bodyPr/>
        <a:lstStyle/>
        <a:p>
          <a:endParaRPr lang="en-US">
            <a:latin typeface="Museo Sans 500" panose="02000000000000000000" pitchFamily="2" charset="77"/>
          </a:endParaRPr>
        </a:p>
      </dgm:t>
    </dgm:pt>
    <dgm:pt modelId="{0E2F87C8-27DA-3C4C-A62D-ED666FC3B4E7}" type="sibTrans" cxnId="{BA8F3950-9760-2541-9764-B2E8999D9457}">
      <dgm:prSet/>
      <dgm:spPr/>
      <dgm:t>
        <a:bodyPr/>
        <a:lstStyle/>
        <a:p>
          <a:endParaRPr lang="en-US">
            <a:latin typeface="Museo Sans 500" panose="02000000000000000000" pitchFamily="2" charset="77"/>
          </a:endParaRPr>
        </a:p>
      </dgm:t>
    </dgm:pt>
    <dgm:pt modelId="{1A4E91F6-7523-8F47-8194-AE13D3A73461}">
      <dgm:prSet custT="1"/>
      <dgm:spPr/>
      <dgm:t>
        <a:bodyPr/>
        <a:lstStyle/>
        <a:p>
          <a:r>
            <a:rPr lang="en-US" sz="2000" b="1">
              <a:latin typeface="Museo Sans 500" panose="02000000000000000000" pitchFamily="2" charset="77"/>
            </a:rPr>
            <a:t>Rick and Sally</a:t>
          </a:r>
          <a:endParaRPr lang="en-CA" sz="2000">
            <a:latin typeface="Museo Sans 500" panose="02000000000000000000" pitchFamily="2" charset="77"/>
          </a:endParaRPr>
        </a:p>
      </dgm:t>
    </dgm:pt>
    <dgm:pt modelId="{6EEDBA95-0478-3348-AC9C-D36AE036FDA0}" type="parTrans" cxnId="{813A6C87-70C3-074F-B5CE-26C775493F09}">
      <dgm:prSet/>
      <dgm:spPr/>
      <dgm:t>
        <a:bodyPr/>
        <a:lstStyle/>
        <a:p>
          <a:endParaRPr lang="en-US">
            <a:latin typeface="Museo Sans 500" panose="02000000000000000000" pitchFamily="2" charset="77"/>
          </a:endParaRPr>
        </a:p>
      </dgm:t>
    </dgm:pt>
    <dgm:pt modelId="{BFD78CB6-3273-7F46-ADD3-D4E9F2CE200A}" type="sibTrans" cxnId="{813A6C87-70C3-074F-B5CE-26C775493F09}">
      <dgm:prSet/>
      <dgm:spPr/>
      <dgm:t>
        <a:bodyPr/>
        <a:lstStyle/>
        <a:p>
          <a:endParaRPr lang="en-US">
            <a:latin typeface="Museo Sans 500" panose="02000000000000000000" pitchFamily="2" charset="77"/>
          </a:endParaRPr>
        </a:p>
      </dgm:t>
    </dgm:pt>
    <dgm:pt modelId="{BE15CAA4-BE28-1944-A8E4-E1D5F4D26604}">
      <dgm:prSet/>
      <dgm:spPr/>
      <dgm:t>
        <a:bodyPr/>
        <a:lstStyle/>
        <a:p>
          <a:r>
            <a:rPr lang="en-US" dirty="0">
              <a:latin typeface="Museo Sans 500" panose="02000000000000000000" pitchFamily="2" charset="77"/>
            </a:rPr>
            <a:t>Rick is running against Sally for the Social Relations Manager position. Rick says on his </a:t>
          </a:r>
          <a:r>
            <a:rPr lang="en-US" dirty="0" err="1">
              <a:latin typeface="Museo Sans 500" panose="02000000000000000000" pitchFamily="2" charset="77"/>
            </a:rPr>
            <a:t>TikTok</a:t>
          </a:r>
          <a:r>
            <a:rPr lang="en-US" dirty="0">
              <a:latin typeface="Museo Sans 500" panose="02000000000000000000" pitchFamily="2" charset="77"/>
            </a:rPr>
            <a:t> account that he’s the best candidate for the position, and therefore he should win.</a:t>
          </a:r>
          <a:endParaRPr lang="en-CA" dirty="0">
            <a:latin typeface="Museo Sans 500" panose="02000000000000000000" pitchFamily="2" charset="77"/>
          </a:endParaRPr>
        </a:p>
      </dgm:t>
    </dgm:pt>
    <dgm:pt modelId="{449CDC4B-DA0B-6F44-82AC-2458CE20ED3D}" type="parTrans" cxnId="{7526E968-8417-B942-8218-3BEE7C98F9CA}">
      <dgm:prSet/>
      <dgm:spPr/>
      <dgm:t>
        <a:bodyPr/>
        <a:lstStyle/>
        <a:p>
          <a:endParaRPr lang="en-US">
            <a:latin typeface="Museo Sans 500" panose="02000000000000000000" pitchFamily="2" charset="77"/>
          </a:endParaRPr>
        </a:p>
      </dgm:t>
    </dgm:pt>
    <dgm:pt modelId="{807E9FE8-8A59-A049-B852-9E242225DDA1}" type="sibTrans" cxnId="{7526E968-8417-B942-8218-3BEE7C98F9CA}">
      <dgm:prSet/>
      <dgm:spPr/>
      <dgm:t>
        <a:bodyPr/>
        <a:lstStyle/>
        <a:p>
          <a:endParaRPr lang="en-US">
            <a:latin typeface="Museo Sans 500" panose="02000000000000000000" pitchFamily="2" charset="77"/>
          </a:endParaRPr>
        </a:p>
      </dgm:t>
    </dgm:pt>
    <dgm:pt modelId="{94F5A406-6EBD-2942-AD05-81C60AE4B5ED}">
      <dgm:prSet/>
      <dgm:spPr/>
      <dgm:t>
        <a:bodyPr/>
        <a:lstStyle/>
        <a:p>
          <a:r>
            <a:rPr lang="en-US">
              <a:latin typeface="Museo Sans 500" panose="02000000000000000000" pitchFamily="2" charset="77"/>
            </a:rPr>
            <a:t>Sally submits a complaint to the EO. The EO determines that since Rick didn’t make any comments about other candidates, he did not break any rules. They let Sally know about the difference, and Sally now better understands the rules.</a:t>
          </a:r>
          <a:endParaRPr lang="en-CA">
            <a:latin typeface="Museo Sans 500" panose="02000000000000000000" pitchFamily="2" charset="77"/>
          </a:endParaRPr>
        </a:p>
      </dgm:t>
    </dgm:pt>
    <dgm:pt modelId="{8EBED166-6FE1-EF4B-9DB5-7C26984326FC}" type="parTrans" cxnId="{DBE9D2AC-8715-A340-B7B6-977B44D1AB0E}">
      <dgm:prSet/>
      <dgm:spPr/>
      <dgm:t>
        <a:bodyPr/>
        <a:lstStyle/>
        <a:p>
          <a:endParaRPr lang="en-US">
            <a:latin typeface="Museo Sans 500" panose="02000000000000000000" pitchFamily="2" charset="77"/>
          </a:endParaRPr>
        </a:p>
      </dgm:t>
    </dgm:pt>
    <dgm:pt modelId="{C4BA1C6B-18CF-AE44-96D6-1BEC4BFD24F3}" type="sibTrans" cxnId="{DBE9D2AC-8715-A340-B7B6-977B44D1AB0E}">
      <dgm:prSet/>
      <dgm:spPr/>
      <dgm:t>
        <a:bodyPr/>
        <a:lstStyle/>
        <a:p>
          <a:endParaRPr lang="en-US">
            <a:latin typeface="Museo Sans 500" panose="02000000000000000000" pitchFamily="2" charset="77"/>
          </a:endParaRPr>
        </a:p>
      </dgm:t>
    </dgm:pt>
    <dgm:pt modelId="{0A176B4F-4B67-E24D-917A-E007780F569D}" type="pres">
      <dgm:prSet presAssocID="{EBD757B4-8B6F-494D-9DD5-27122F043923}" presName="linear" presStyleCnt="0">
        <dgm:presLayoutVars>
          <dgm:dir/>
          <dgm:animLvl val="lvl"/>
          <dgm:resizeHandles val="exact"/>
        </dgm:presLayoutVars>
      </dgm:prSet>
      <dgm:spPr/>
    </dgm:pt>
    <dgm:pt modelId="{2D438A66-49B3-2844-9060-A80029298F76}" type="pres">
      <dgm:prSet presAssocID="{F96EA5A6-5E4F-6348-A19E-C4CC0809CB3B}" presName="parentLin" presStyleCnt="0"/>
      <dgm:spPr/>
    </dgm:pt>
    <dgm:pt modelId="{7067B5DB-0524-C345-AB42-8309C9F8CE6A}" type="pres">
      <dgm:prSet presAssocID="{F96EA5A6-5E4F-6348-A19E-C4CC0809CB3B}" presName="parentLeftMargin" presStyleLbl="node1" presStyleIdx="0" presStyleCnt="2"/>
      <dgm:spPr/>
    </dgm:pt>
    <dgm:pt modelId="{5A5BB5EA-EFB0-AC4C-A34F-1A0DD345E3A8}" type="pres">
      <dgm:prSet presAssocID="{F96EA5A6-5E4F-6348-A19E-C4CC0809CB3B}" presName="parentText" presStyleLbl="node1" presStyleIdx="0" presStyleCnt="2">
        <dgm:presLayoutVars>
          <dgm:chMax val="0"/>
          <dgm:bulletEnabled val="1"/>
        </dgm:presLayoutVars>
      </dgm:prSet>
      <dgm:spPr/>
    </dgm:pt>
    <dgm:pt modelId="{037EA4A2-70AF-424B-80AD-CECC523B9F76}" type="pres">
      <dgm:prSet presAssocID="{F96EA5A6-5E4F-6348-A19E-C4CC0809CB3B}" presName="negativeSpace" presStyleCnt="0"/>
      <dgm:spPr/>
    </dgm:pt>
    <dgm:pt modelId="{9A256708-BE65-8846-9763-5A2E4B3517EE}" type="pres">
      <dgm:prSet presAssocID="{F96EA5A6-5E4F-6348-A19E-C4CC0809CB3B}" presName="childText" presStyleLbl="conFgAcc1" presStyleIdx="0" presStyleCnt="2">
        <dgm:presLayoutVars>
          <dgm:bulletEnabled val="1"/>
        </dgm:presLayoutVars>
      </dgm:prSet>
      <dgm:spPr/>
    </dgm:pt>
    <dgm:pt modelId="{BBEE92F6-5585-544B-9977-0EEBCF67D644}" type="pres">
      <dgm:prSet presAssocID="{3486C6BE-9BE4-554B-8957-C8C0EE848B75}" presName="spaceBetweenRectangles" presStyleCnt="0"/>
      <dgm:spPr/>
    </dgm:pt>
    <dgm:pt modelId="{F7D5BE25-0AB0-074F-A487-28E07FB2327A}" type="pres">
      <dgm:prSet presAssocID="{1A4E91F6-7523-8F47-8194-AE13D3A73461}" presName="parentLin" presStyleCnt="0"/>
      <dgm:spPr/>
    </dgm:pt>
    <dgm:pt modelId="{085436CA-078F-6E4B-B742-4F9195AE341B}" type="pres">
      <dgm:prSet presAssocID="{1A4E91F6-7523-8F47-8194-AE13D3A73461}" presName="parentLeftMargin" presStyleLbl="node1" presStyleIdx="0" presStyleCnt="2"/>
      <dgm:spPr/>
    </dgm:pt>
    <dgm:pt modelId="{6BB606A6-4A5A-094A-9E9B-264861C9CDF9}" type="pres">
      <dgm:prSet presAssocID="{1A4E91F6-7523-8F47-8194-AE13D3A73461}" presName="parentText" presStyleLbl="node1" presStyleIdx="1" presStyleCnt="2">
        <dgm:presLayoutVars>
          <dgm:chMax val="0"/>
          <dgm:bulletEnabled val="1"/>
        </dgm:presLayoutVars>
      </dgm:prSet>
      <dgm:spPr/>
    </dgm:pt>
    <dgm:pt modelId="{C7E24C4E-45EB-F249-891C-3A40CACE611F}" type="pres">
      <dgm:prSet presAssocID="{1A4E91F6-7523-8F47-8194-AE13D3A73461}" presName="negativeSpace" presStyleCnt="0"/>
      <dgm:spPr/>
    </dgm:pt>
    <dgm:pt modelId="{489CDDDF-034C-FE47-9928-C5F8F058762F}" type="pres">
      <dgm:prSet presAssocID="{1A4E91F6-7523-8F47-8194-AE13D3A73461}" presName="childText" presStyleLbl="conFgAcc1" presStyleIdx="1" presStyleCnt="2">
        <dgm:presLayoutVars>
          <dgm:bulletEnabled val="1"/>
        </dgm:presLayoutVars>
      </dgm:prSet>
      <dgm:spPr/>
    </dgm:pt>
  </dgm:ptLst>
  <dgm:cxnLst>
    <dgm:cxn modelId="{7D827A18-F13D-E64F-8CFA-8ADD06D31F93}" type="presOf" srcId="{79FA4C89-D396-8A47-8A9F-C1EA983D12CD}" destId="{9A256708-BE65-8846-9763-5A2E4B3517EE}" srcOrd="0" destOrd="0" presId="urn:microsoft.com/office/officeart/2005/8/layout/list1"/>
    <dgm:cxn modelId="{D238EE42-3706-0047-837D-C192BA4A29EB}" type="presOf" srcId="{EBD757B4-8B6F-494D-9DD5-27122F043923}" destId="{0A176B4F-4B67-E24D-917A-E007780F569D}" srcOrd="0" destOrd="0" presId="urn:microsoft.com/office/officeart/2005/8/layout/list1"/>
    <dgm:cxn modelId="{BA8F3950-9760-2541-9764-B2E8999D9457}" srcId="{F96EA5A6-5E4F-6348-A19E-C4CC0809CB3B}" destId="{2F3C3E86-C530-7F4B-A65B-9EB5BDE4F97C}" srcOrd="2" destOrd="0" parTransId="{400D2CD4-1FEB-2046-9785-109ADD0C542D}" sibTransId="{0E2F87C8-27DA-3C4C-A62D-ED666FC3B4E7}"/>
    <dgm:cxn modelId="{5B87C451-3290-3F4B-B319-441A2A95B282}" type="presOf" srcId="{2F3C3E86-C530-7F4B-A65B-9EB5BDE4F97C}" destId="{9A256708-BE65-8846-9763-5A2E4B3517EE}" srcOrd="0" destOrd="2" presId="urn:microsoft.com/office/officeart/2005/8/layout/list1"/>
    <dgm:cxn modelId="{2EBE4664-E9F2-DD44-A086-A7DF01610EB4}" type="presOf" srcId="{BE15CAA4-BE28-1944-A8E4-E1D5F4D26604}" destId="{489CDDDF-034C-FE47-9928-C5F8F058762F}" srcOrd="0" destOrd="0" presId="urn:microsoft.com/office/officeart/2005/8/layout/list1"/>
    <dgm:cxn modelId="{7526E968-8417-B942-8218-3BEE7C98F9CA}" srcId="{1A4E91F6-7523-8F47-8194-AE13D3A73461}" destId="{BE15CAA4-BE28-1944-A8E4-E1D5F4D26604}" srcOrd="0" destOrd="0" parTransId="{449CDC4B-DA0B-6F44-82AC-2458CE20ED3D}" sibTransId="{807E9FE8-8A59-A049-B852-9E242225DDA1}"/>
    <dgm:cxn modelId="{0F5D976B-CB2C-E64C-8AC4-21A0BAEB28CA}" type="presOf" srcId="{1A4E91F6-7523-8F47-8194-AE13D3A73461}" destId="{6BB606A6-4A5A-094A-9E9B-264861C9CDF9}" srcOrd="1" destOrd="0" presId="urn:microsoft.com/office/officeart/2005/8/layout/list1"/>
    <dgm:cxn modelId="{5C02DF72-37AE-674E-8D16-645372BE748C}" srcId="{EBD757B4-8B6F-494D-9DD5-27122F043923}" destId="{F96EA5A6-5E4F-6348-A19E-C4CC0809CB3B}" srcOrd="0" destOrd="0" parTransId="{2D4FFB11-B85B-A34E-8351-6CA0D947D378}" sibTransId="{3486C6BE-9BE4-554B-8957-C8C0EE848B75}"/>
    <dgm:cxn modelId="{C723267F-3395-D640-A4E7-88004F4FCB90}" srcId="{F96EA5A6-5E4F-6348-A19E-C4CC0809CB3B}" destId="{79FA4C89-D396-8A47-8A9F-C1EA983D12CD}" srcOrd="0" destOrd="0" parTransId="{28D57F1E-7E6E-1C40-A3FF-BF775E7A8D88}" sibTransId="{70075A38-C888-3F46-AF92-679681ECF7A4}"/>
    <dgm:cxn modelId="{813A6C87-70C3-074F-B5CE-26C775493F09}" srcId="{EBD757B4-8B6F-494D-9DD5-27122F043923}" destId="{1A4E91F6-7523-8F47-8194-AE13D3A73461}" srcOrd="1" destOrd="0" parTransId="{6EEDBA95-0478-3348-AC9C-D36AE036FDA0}" sibTransId="{BFD78CB6-3273-7F46-ADD3-D4E9F2CE200A}"/>
    <dgm:cxn modelId="{DBE9D2AC-8715-A340-B7B6-977B44D1AB0E}" srcId="{1A4E91F6-7523-8F47-8194-AE13D3A73461}" destId="{94F5A406-6EBD-2942-AD05-81C60AE4B5ED}" srcOrd="1" destOrd="0" parTransId="{8EBED166-6FE1-EF4B-9DB5-7C26984326FC}" sibTransId="{C4BA1C6B-18CF-AE44-96D6-1BEC4BFD24F3}"/>
    <dgm:cxn modelId="{E9C074C3-9396-784D-A9F2-AC4B2A25BF28}" type="presOf" srcId="{1A4E91F6-7523-8F47-8194-AE13D3A73461}" destId="{085436CA-078F-6E4B-B742-4F9195AE341B}" srcOrd="0" destOrd="0" presId="urn:microsoft.com/office/officeart/2005/8/layout/list1"/>
    <dgm:cxn modelId="{B243EEDC-926C-8847-8E3A-EACCE1FC98F9}" srcId="{F96EA5A6-5E4F-6348-A19E-C4CC0809CB3B}" destId="{FB66B846-D3DD-F540-894D-C76FDB93F917}" srcOrd="1" destOrd="0" parTransId="{58ADC321-FF6C-914C-A742-C07A9BD6842A}" sibTransId="{F865EA2A-F2F5-3B45-80E9-A36B4CC2054E}"/>
    <dgm:cxn modelId="{E5D11DDE-F8AD-9049-B14F-3FA294CC9820}" type="presOf" srcId="{94F5A406-6EBD-2942-AD05-81C60AE4B5ED}" destId="{489CDDDF-034C-FE47-9928-C5F8F058762F}" srcOrd="0" destOrd="1" presId="urn:microsoft.com/office/officeart/2005/8/layout/list1"/>
    <dgm:cxn modelId="{56C05BE1-3CDD-CF49-919E-B93E5A21D4B7}" type="presOf" srcId="{F96EA5A6-5E4F-6348-A19E-C4CC0809CB3B}" destId="{7067B5DB-0524-C345-AB42-8309C9F8CE6A}" srcOrd="0" destOrd="0" presId="urn:microsoft.com/office/officeart/2005/8/layout/list1"/>
    <dgm:cxn modelId="{35AFEDF1-9DAD-594C-9ABD-65BC86936288}" type="presOf" srcId="{F96EA5A6-5E4F-6348-A19E-C4CC0809CB3B}" destId="{5A5BB5EA-EFB0-AC4C-A34F-1A0DD345E3A8}" srcOrd="1" destOrd="0" presId="urn:microsoft.com/office/officeart/2005/8/layout/list1"/>
    <dgm:cxn modelId="{C10F88F8-002B-EA4D-A8C7-B53AD8F1DCDB}" type="presOf" srcId="{FB66B846-D3DD-F540-894D-C76FDB93F917}" destId="{9A256708-BE65-8846-9763-5A2E4B3517EE}" srcOrd="0" destOrd="1" presId="urn:microsoft.com/office/officeart/2005/8/layout/list1"/>
    <dgm:cxn modelId="{A906B8FD-9EA5-9743-89E7-13F1B4D55FBA}" type="presParOf" srcId="{0A176B4F-4B67-E24D-917A-E007780F569D}" destId="{2D438A66-49B3-2844-9060-A80029298F76}" srcOrd="0" destOrd="0" presId="urn:microsoft.com/office/officeart/2005/8/layout/list1"/>
    <dgm:cxn modelId="{C2C8D632-0F9A-0B41-BA12-65BB28D0D052}" type="presParOf" srcId="{2D438A66-49B3-2844-9060-A80029298F76}" destId="{7067B5DB-0524-C345-AB42-8309C9F8CE6A}" srcOrd="0" destOrd="0" presId="urn:microsoft.com/office/officeart/2005/8/layout/list1"/>
    <dgm:cxn modelId="{CF14CA0C-66C8-684A-9D87-D344EBC44143}" type="presParOf" srcId="{2D438A66-49B3-2844-9060-A80029298F76}" destId="{5A5BB5EA-EFB0-AC4C-A34F-1A0DD345E3A8}" srcOrd="1" destOrd="0" presId="urn:microsoft.com/office/officeart/2005/8/layout/list1"/>
    <dgm:cxn modelId="{09AEF490-51C2-5341-BD1E-DD1F7A41F2EC}" type="presParOf" srcId="{0A176B4F-4B67-E24D-917A-E007780F569D}" destId="{037EA4A2-70AF-424B-80AD-CECC523B9F76}" srcOrd="1" destOrd="0" presId="urn:microsoft.com/office/officeart/2005/8/layout/list1"/>
    <dgm:cxn modelId="{2043245E-EBD2-8340-85DC-B0B4C42721D4}" type="presParOf" srcId="{0A176B4F-4B67-E24D-917A-E007780F569D}" destId="{9A256708-BE65-8846-9763-5A2E4B3517EE}" srcOrd="2" destOrd="0" presId="urn:microsoft.com/office/officeart/2005/8/layout/list1"/>
    <dgm:cxn modelId="{6F193445-AD22-0C4B-9582-187DA24AC080}" type="presParOf" srcId="{0A176B4F-4B67-E24D-917A-E007780F569D}" destId="{BBEE92F6-5585-544B-9977-0EEBCF67D644}" srcOrd="3" destOrd="0" presId="urn:microsoft.com/office/officeart/2005/8/layout/list1"/>
    <dgm:cxn modelId="{BBA7D3DA-DDA9-274F-8468-B8299200045B}" type="presParOf" srcId="{0A176B4F-4B67-E24D-917A-E007780F569D}" destId="{F7D5BE25-0AB0-074F-A487-28E07FB2327A}" srcOrd="4" destOrd="0" presId="urn:microsoft.com/office/officeart/2005/8/layout/list1"/>
    <dgm:cxn modelId="{68FCA5F1-A576-EA4A-9867-47139F06C229}" type="presParOf" srcId="{F7D5BE25-0AB0-074F-A487-28E07FB2327A}" destId="{085436CA-078F-6E4B-B742-4F9195AE341B}" srcOrd="0" destOrd="0" presId="urn:microsoft.com/office/officeart/2005/8/layout/list1"/>
    <dgm:cxn modelId="{685B419E-253C-E246-8A13-B83A3BD32462}" type="presParOf" srcId="{F7D5BE25-0AB0-074F-A487-28E07FB2327A}" destId="{6BB606A6-4A5A-094A-9E9B-264861C9CDF9}" srcOrd="1" destOrd="0" presId="urn:microsoft.com/office/officeart/2005/8/layout/list1"/>
    <dgm:cxn modelId="{B0C6B9B0-3A1A-5B4D-B4DE-30070EE22047}" type="presParOf" srcId="{0A176B4F-4B67-E24D-917A-E007780F569D}" destId="{C7E24C4E-45EB-F249-891C-3A40CACE611F}" srcOrd="5" destOrd="0" presId="urn:microsoft.com/office/officeart/2005/8/layout/list1"/>
    <dgm:cxn modelId="{AD5260B2-039C-5D46-9980-7EE5A0433549}" type="presParOf" srcId="{0A176B4F-4B67-E24D-917A-E007780F569D}" destId="{489CDDDF-034C-FE47-9928-C5F8F058762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43C588-E29C-EB48-99A5-F9811F93CBC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4A574D4-E815-8444-B4B9-F59083135795}">
      <dgm:prSet/>
      <dgm:spPr/>
      <dgm:t>
        <a:bodyPr/>
        <a:lstStyle/>
        <a:p>
          <a:r>
            <a:rPr lang="en-US" dirty="0">
              <a:latin typeface="Museo Sans 500" panose="02000000000000000000" pitchFamily="2" charset="77"/>
            </a:rPr>
            <a:t>Rule: All candidates must take down their posts before the beginning of the voting period.</a:t>
          </a:r>
          <a:endParaRPr lang="en-CA" dirty="0">
            <a:latin typeface="Museo Sans 500" panose="02000000000000000000" pitchFamily="2" charset="77"/>
          </a:endParaRPr>
        </a:p>
      </dgm:t>
    </dgm:pt>
    <dgm:pt modelId="{22660195-BA67-904B-B8E1-94BA7A02B356}" type="parTrans" cxnId="{CBF89D4A-89A4-2749-A802-4D4F1A755DB9}">
      <dgm:prSet/>
      <dgm:spPr/>
      <dgm:t>
        <a:bodyPr/>
        <a:lstStyle/>
        <a:p>
          <a:endParaRPr lang="en-US">
            <a:latin typeface="Museo Sans 500" panose="02000000000000000000" pitchFamily="2" charset="77"/>
          </a:endParaRPr>
        </a:p>
      </dgm:t>
    </dgm:pt>
    <dgm:pt modelId="{A980127D-C329-294A-87EB-DA56B64AC8AD}" type="sibTrans" cxnId="{CBF89D4A-89A4-2749-A802-4D4F1A755DB9}">
      <dgm:prSet/>
      <dgm:spPr/>
      <dgm:t>
        <a:bodyPr/>
        <a:lstStyle/>
        <a:p>
          <a:endParaRPr lang="en-US">
            <a:latin typeface="Museo Sans 500" panose="02000000000000000000" pitchFamily="2" charset="77"/>
          </a:endParaRPr>
        </a:p>
      </dgm:t>
    </dgm:pt>
    <dgm:pt modelId="{0341962E-A7AD-C641-A1FD-C2E8C49A63F8}">
      <dgm:prSet/>
      <dgm:spPr/>
      <dgm:t>
        <a:bodyPr/>
        <a:lstStyle/>
        <a:p>
          <a:r>
            <a:rPr lang="en-US">
              <a:latin typeface="Museo Sans 500" panose="02000000000000000000" pitchFamily="2" charset="77"/>
            </a:rPr>
            <a:t>Scenario 1: Hard deadlines</a:t>
          </a:r>
          <a:endParaRPr lang="en-CA">
            <a:latin typeface="Museo Sans 500" panose="02000000000000000000" pitchFamily="2" charset="77"/>
          </a:endParaRPr>
        </a:p>
      </dgm:t>
    </dgm:pt>
    <dgm:pt modelId="{AB9CBC89-D443-934A-B162-8BE9002943CE}" type="parTrans" cxnId="{9E33F7A0-9D63-6E4C-8F8E-3AEC31243279}">
      <dgm:prSet/>
      <dgm:spPr/>
      <dgm:t>
        <a:bodyPr/>
        <a:lstStyle/>
        <a:p>
          <a:endParaRPr lang="en-US">
            <a:latin typeface="Museo Sans 500" panose="02000000000000000000" pitchFamily="2" charset="77"/>
          </a:endParaRPr>
        </a:p>
      </dgm:t>
    </dgm:pt>
    <dgm:pt modelId="{628F53E5-D876-6E4A-9EB5-05347888F3BE}" type="sibTrans" cxnId="{9E33F7A0-9D63-6E4C-8F8E-3AEC31243279}">
      <dgm:prSet/>
      <dgm:spPr/>
      <dgm:t>
        <a:bodyPr/>
        <a:lstStyle/>
        <a:p>
          <a:endParaRPr lang="en-US">
            <a:latin typeface="Museo Sans 500" panose="02000000000000000000" pitchFamily="2" charset="77"/>
          </a:endParaRPr>
        </a:p>
      </dgm:t>
    </dgm:pt>
    <dgm:pt modelId="{9F9B5D95-A419-8B4C-8423-CF885FBB1FF0}">
      <dgm:prSet/>
      <dgm:spPr/>
      <dgm:t>
        <a:bodyPr/>
        <a:lstStyle/>
        <a:p>
          <a:r>
            <a:rPr lang="en-US">
              <a:latin typeface="Museo Sans 500" panose="02000000000000000000" pitchFamily="2" charset="77"/>
            </a:rPr>
            <a:t>The evening of the voting period start for the Unicorn Conservation Society elections, Maria receives an email from the Elections Officer telling her she has been disqualified, because she didn’t take her campaign posts down the night before. Maria is upset she wasn’t given any understanding, but all other candidates and voters feel this is a fair decision as they all followed the rules. Maria runs for the same position again next year and wins, since she’s more careful when following the rules.</a:t>
          </a:r>
          <a:endParaRPr lang="en-CA">
            <a:latin typeface="Museo Sans 500" panose="02000000000000000000" pitchFamily="2" charset="77"/>
          </a:endParaRPr>
        </a:p>
      </dgm:t>
    </dgm:pt>
    <dgm:pt modelId="{1E36B82B-8A5F-9644-B89F-A42EAA27FA8B}" type="parTrans" cxnId="{B48B10AE-95F1-274C-9834-140334CBE127}">
      <dgm:prSet/>
      <dgm:spPr/>
      <dgm:t>
        <a:bodyPr/>
        <a:lstStyle/>
        <a:p>
          <a:endParaRPr lang="en-US">
            <a:latin typeface="Museo Sans 500" panose="02000000000000000000" pitchFamily="2" charset="77"/>
          </a:endParaRPr>
        </a:p>
      </dgm:t>
    </dgm:pt>
    <dgm:pt modelId="{D91CA469-D538-374E-88F1-C7DE55EB876E}" type="sibTrans" cxnId="{B48B10AE-95F1-274C-9834-140334CBE127}">
      <dgm:prSet/>
      <dgm:spPr/>
      <dgm:t>
        <a:bodyPr/>
        <a:lstStyle/>
        <a:p>
          <a:endParaRPr lang="en-US">
            <a:latin typeface="Museo Sans 500" panose="02000000000000000000" pitchFamily="2" charset="77"/>
          </a:endParaRPr>
        </a:p>
      </dgm:t>
    </dgm:pt>
    <dgm:pt modelId="{5947B828-AFBF-D243-AF24-9FD043450489}">
      <dgm:prSet/>
      <dgm:spPr/>
      <dgm:t>
        <a:bodyPr/>
        <a:lstStyle/>
        <a:p>
          <a:r>
            <a:rPr lang="en-US">
              <a:latin typeface="Museo Sans 500" panose="02000000000000000000" pitchFamily="2" charset="77"/>
            </a:rPr>
            <a:t>Scenario 2: Soft deadlines</a:t>
          </a:r>
          <a:endParaRPr lang="en-CA">
            <a:latin typeface="Museo Sans 500" panose="02000000000000000000" pitchFamily="2" charset="77"/>
          </a:endParaRPr>
        </a:p>
      </dgm:t>
    </dgm:pt>
    <dgm:pt modelId="{8C20EB36-6AA2-5449-92C0-E840E0B6BC48}" type="parTrans" cxnId="{3271D9F2-848F-034A-8FA5-71C2E8A7E6A3}">
      <dgm:prSet/>
      <dgm:spPr/>
      <dgm:t>
        <a:bodyPr/>
        <a:lstStyle/>
        <a:p>
          <a:endParaRPr lang="en-US">
            <a:latin typeface="Museo Sans 500" panose="02000000000000000000" pitchFamily="2" charset="77"/>
          </a:endParaRPr>
        </a:p>
      </dgm:t>
    </dgm:pt>
    <dgm:pt modelId="{3859C155-11A5-9D46-8C88-57904D0F6824}" type="sibTrans" cxnId="{3271D9F2-848F-034A-8FA5-71C2E8A7E6A3}">
      <dgm:prSet/>
      <dgm:spPr/>
      <dgm:t>
        <a:bodyPr/>
        <a:lstStyle/>
        <a:p>
          <a:endParaRPr lang="en-US">
            <a:latin typeface="Museo Sans 500" panose="02000000000000000000" pitchFamily="2" charset="77"/>
          </a:endParaRPr>
        </a:p>
      </dgm:t>
    </dgm:pt>
    <dgm:pt modelId="{D4793400-FB7F-DA4D-90C3-8CA9389468A7}">
      <dgm:prSet/>
      <dgm:spPr/>
      <dgm:t>
        <a:bodyPr/>
        <a:lstStyle/>
        <a:p>
          <a:r>
            <a:rPr lang="en-US">
              <a:latin typeface="Museo Sans 500" panose="02000000000000000000" pitchFamily="2" charset="77"/>
            </a:rPr>
            <a:t>Maria and Rick both forget to take their posts down before the voting period began. Rick did it three hours later, and Maria two days later. The EO decides to disqualify Maria, but not Rick. When she finds out what happened, Maria appeals the decision because Rick wasn’t disqualified, and she finds this unfair. After many fights and drama, Maria is allowed to run, but when she wins, people don’t respect her in her role because they think she’s a cheater.</a:t>
          </a:r>
          <a:endParaRPr lang="en-CA">
            <a:latin typeface="Museo Sans 500" panose="02000000000000000000" pitchFamily="2" charset="77"/>
          </a:endParaRPr>
        </a:p>
      </dgm:t>
    </dgm:pt>
    <dgm:pt modelId="{61E61FD0-0766-6145-8402-9E55F228588B}" type="parTrans" cxnId="{9A880450-838B-2841-8D0E-224E043D7DD4}">
      <dgm:prSet/>
      <dgm:spPr/>
      <dgm:t>
        <a:bodyPr/>
        <a:lstStyle/>
        <a:p>
          <a:endParaRPr lang="en-US">
            <a:latin typeface="Museo Sans 500" panose="02000000000000000000" pitchFamily="2" charset="77"/>
          </a:endParaRPr>
        </a:p>
      </dgm:t>
    </dgm:pt>
    <dgm:pt modelId="{75F2DD47-287C-DD49-84C9-09727D45BBC9}" type="sibTrans" cxnId="{9A880450-838B-2841-8D0E-224E043D7DD4}">
      <dgm:prSet/>
      <dgm:spPr/>
      <dgm:t>
        <a:bodyPr/>
        <a:lstStyle/>
        <a:p>
          <a:endParaRPr lang="en-US">
            <a:latin typeface="Museo Sans 500" panose="02000000000000000000" pitchFamily="2" charset="77"/>
          </a:endParaRPr>
        </a:p>
      </dgm:t>
    </dgm:pt>
    <dgm:pt modelId="{11FD7459-7B81-AD4E-BEC9-3FADA5D5AEBC}">
      <dgm:prSet/>
      <dgm:spPr/>
      <dgm:t>
        <a:bodyPr/>
        <a:lstStyle/>
        <a:p>
          <a:r>
            <a:rPr lang="en-US">
              <a:latin typeface="Museo Sans 500" panose="02000000000000000000" pitchFamily="2" charset="77"/>
            </a:rPr>
            <a:t>Scenario 3: Accommodations</a:t>
          </a:r>
          <a:endParaRPr lang="en-CA">
            <a:latin typeface="Museo Sans 500" panose="02000000000000000000" pitchFamily="2" charset="77"/>
          </a:endParaRPr>
        </a:p>
      </dgm:t>
    </dgm:pt>
    <dgm:pt modelId="{9B8082BA-DF0D-B04A-AD5E-9A93F9F8D594}" type="parTrans" cxnId="{E0467CAF-4070-2C44-98CB-39BBBA0467B0}">
      <dgm:prSet/>
      <dgm:spPr/>
      <dgm:t>
        <a:bodyPr/>
        <a:lstStyle/>
        <a:p>
          <a:endParaRPr lang="en-US">
            <a:latin typeface="Museo Sans 500" panose="02000000000000000000" pitchFamily="2" charset="77"/>
          </a:endParaRPr>
        </a:p>
      </dgm:t>
    </dgm:pt>
    <dgm:pt modelId="{56E9DBFF-B3BB-B14E-A2DE-5E94B8264626}" type="sibTrans" cxnId="{E0467CAF-4070-2C44-98CB-39BBBA0467B0}">
      <dgm:prSet/>
      <dgm:spPr/>
      <dgm:t>
        <a:bodyPr/>
        <a:lstStyle/>
        <a:p>
          <a:endParaRPr lang="en-US">
            <a:latin typeface="Museo Sans 500" panose="02000000000000000000" pitchFamily="2" charset="77"/>
          </a:endParaRPr>
        </a:p>
      </dgm:t>
    </dgm:pt>
    <dgm:pt modelId="{663F2693-70EF-414B-AEDE-D5C948733A9B}">
      <dgm:prSet/>
      <dgm:spPr/>
      <dgm:t>
        <a:bodyPr/>
        <a:lstStyle/>
        <a:p>
          <a:r>
            <a:rPr lang="en-US">
              <a:latin typeface="Museo Sans 500" panose="02000000000000000000" pitchFamily="2" charset="77"/>
            </a:rPr>
            <a:t>Rick has ADHD and struggles with deadlines. He asks the EO if he can receive accommodations in case he forgets to submit his nomination form. The EO announces that all members who require accommodations will need to ask for an extension at least 4 hours before the deadline and will only receive one 24-hour extension. Rick forgets about the deadline but is able to run in the elections because of the accommodations.</a:t>
          </a:r>
          <a:endParaRPr lang="en-CA">
            <a:latin typeface="Museo Sans 500" panose="02000000000000000000" pitchFamily="2" charset="77"/>
          </a:endParaRPr>
        </a:p>
      </dgm:t>
    </dgm:pt>
    <dgm:pt modelId="{366C6761-77C5-EB4B-A77B-87A2A6B89690}" type="parTrans" cxnId="{E46059D0-4D7A-D749-ADA9-24DBE203793A}">
      <dgm:prSet/>
      <dgm:spPr/>
      <dgm:t>
        <a:bodyPr/>
        <a:lstStyle/>
        <a:p>
          <a:endParaRPr lang="en-US">
            <a:latin typeface="Museo Sans 500" panose="02000000000000000000" pitchFamily="2" charset="77"/>
          </a:endParaRPr>
        </a:p>
      </dgm:t>
    </dgm:pt>
    <dgm:pt modelId="{705B022A-E00F-4840-90C9-3CF96B2E7BCB}" type="sibTrans" cxnId="{E46059D0-4D7A-D749-ADA9-24DBE203793A}">
      <dgm:prSet/>
      <dgm:spPr/>
      <dgm:t>
        <a:bodyPr/>
        <a:lstStyle/>
        <a:p>
          <a:endParaRPr lang="en-US">
            <a:latin typeface="Museo Sans 500" panose="02000000000000000000" pitchFamily="2" charset="77"/>
          </a:endParaRPr>
        </a:p>
      </dgm:t>
    </dgm:pt>
    <dgm:pt modelId="{1286595E-3819-254A-B3CF-117E9A6D8EDD}" type="pres">
      <dgm:prSet presAssocID="{1243C588-E29C-EB48-99A5-F9811F93CBCD}" presName="linear" presStyleCnt="0">
        <dgm:presLayoutVars>
          <dgm:animLvl val="lvl"/>
          <dgm:resizeHandles val="exact"/>
        </dgm:presLayoutVars>
      </dgm:prSet>
      <dgm:spPr/>
    </dgm:pt>
    <dgm:pt modelId="{41846620-7E41-334E-8FB0-4D924494BE88}" type="pres">
      <dgm:prSet presAssocID="{84A574D4-E815-8444-B4B9-F59083135795}" presName="parentText" presStyleLbl="node1" presStyleIdx="0" presStyleCnt="4">
        <dgm:presLayoutVars>
          <dgm:chMax val="0"/>
          <dgm:bulletEnabled val="1"/>
        </dgm:presLayoutVars>
      </dgm:prSet>
      <dgm:spPr/>
    </dgm:pt>
    <dgm:pt modelId="{64DDBEF1-EAB8-0C4B-B6F2-7636E1CFBCA9}" type="pres">
      <dgm:prSet presAssocID="{A980127D-C329-294A-87EB-DA56B64AC8AD}" presName="spacer" presStyleCnt="0"/>
      <dgm:spPr/>
    </dgm:pt>
    <dgm:pt modelId="{6CD9C1FC-9D2A-AE4A-840C-DE1610522368}" type="pres">
      <dgm:prSet presAssocID="{0341962E-A7AD-C641-A1FD-C2E8C49A63F8}" presName="parentText" presStyleLbl="node1" presStyleIdx="1" presStyleCnt="4">
        <dgm:presLayoutVars>
          <dgm:chMax val="0"/>
          <dgm:bulletEnabled val="1"/>
        </dgm:presLayoutVars>
      </dgm:prSet>
      <dgm:spPr/>
    </dgm:pt>
    <dgm:pt modelId="{0FD401A5-D2FF-BC4A-B8B7-431C958D23A6}" type="pres">
      <dgm:prSet presAssocID="{0341962E-A7AD-C641-A1FD-C2E8C49A63F8}" presName="childText" presStyleLbl="revTx" presStyleIdx="0" presStyleCnt="3">
        <dgm:presLayoutVars>
          <dgm:bulletEnabled val="1"/>
        </dgm:presLayoutVars>
      </dgm:prSet>
      <dgm:spPr/>
    </dgm:pt>
    <dgm:pt modelId="{751CB829-057E-BA43-8ACB-D0A7B2B7FAF8}" type="pres">
      <dgm:prSet presAssocID="{5947B828-AFBF-D243-AF24-9FD043450489}" presName="parentText" presStyleLbl="node1" presStyleIdx="2" presStyleCnt="4">
        <dgm:presLayoutVars>
          <dgm:chMax val="0"/>
          <dgm:bulletEnabled val="1"/>
        </dgm:presLayoutVars>
      </dgm:prSet>
      <dgm:spPr/>
    </dgm:pt>
    <dgm:pt modelId="{6E2EA3C4-6955-C54B-ACDE-F38F723DA6A9}" type="pres">
      <dgm:prSet presAssocID="{5947B828-AFBF-D243-AF24-9FD043450489}" presName="childText" presStyleLbl="revTx" presStyleIdx="1" presStyleCnt="3">
        <dgm:presLayoutVars>
          <dgm:bulletEnabled val="1"/>
        </dgm:presLayoutVars>
      </dgm:prSet>
      <dgm:spPr/>
    </dgm:pt>
    <dgm:pt modelId="{B6BF46A7-124D-7E49-9EF0-46A069E05A4A}" type="pres">
      <dgm:prSet presAssocID="{11FD7459-7B81-AD4E-BEC9-3FADA5D5AEBC}" presName="parentText" presStyleLbl="node1" presStyleIdx="3" presStyleCnt="4">
        <dgm:presLayoutVars>
          <dgm:chMax val="0"/>
          <dgm:bulletEnabled val="1"/>
        </dgm:presLayoutVars>
      </dgm:prSet>
      <dgm:spPr/>
    </dgm:pt>
    <dgm:pt modelId="{79A865EA-17B6-3F4B-B1E5-FECC21CC9EB3}" type="pres">
      <dgm:prSet presAssocID="{11FD7459-7B81-AD4E-BEC9-3FADA5D5AEBC}" presName="childText" presStyleLbl="revTx" presStyleIdx="2" presStyleCnt="3">
        <dgm:presLayoutVars>
          <dgm:bulletEnabled val="1"/>
        </dgm:presLayoutVars>
      </dgm:prSet>
      <dgm:spPr/>
    </dgm:pt>
  </dgm:ptLst>
  <dgm:cxnLst>
    <dgm:cxn modelId="{10394044-7E9F-D346-B912-E782F86DC1F4}" type="presOf" srcId="{9F9B5D95-A419-8B4C-8423-CF885FBB1FF0}" destId="{0FD401A5-D2FF-BC4A-B8B7-431C958D23A6}" srcOrd="0" destOrd="0" presId="urn:microsoft.com/office/officeart/2005/8/layout/vList2"/>
    <dgm:cxn modelId="{CBF89D4A-89A4-2749-A802-4D4F1A755DB9}" srcId="{1243C588-E29C-EB48-99A5-F9811F93CBCD}" destId="{84A574D4-E815-8444-B4B9-F59083135795}" srcOrd="0" destOrd="0" parTransId="{22660195-BA67-904B-B8E1-94BA7A02B356}" sibTransId="{A980127D-C329-294A-87EB-DA56B64AC8AD}"/>
    <dgm:cxn modelId="{9A880450-838B-2841-8D0E-224E043D7DD4}" srcId="{5947B828-AFBF-D243-AF24-9FD043450489}" destId="{D4793400-FB7F-DA4D-90C3-8CA9389468A7}" srcOrd="0" destOrd="0" parTransId="{61E61FD0-0766-6145-8402-9E55F228588B}" sibTransId="{75F2DD47-287C-DD49-84C9-09727D45BBC9}"/>
    <dgm:cxn modelId="{C6679662-9611-DA43-8FEC-A5AA3AD82901}" type="presOf" srcId="{0341962E-A7AD-C641-A1FD-C2E8C49A63F8}" destId="{6CD9C1FC-9D2A-AE4A-840C-DE1610522368}" srcOrd="0" destOrd="0" presId="urn:microsoft.com/office/officeart/2005/8/layout/vList2"/>
    <dgm:cxn modelId="{C9DC4475-3F7E-534C-B291-F0A562C4BB23}" type="presOf" srcId="{5947B828-AFBF-D243-AF24-9FD043450489}" destId="{751CB829-057E-BA43-8ACB-D0A7B2B7FAF8}" srcOrd="0" destOrd="0" presId="urn:microsoft.com/office/officeart/2005/8/layout/vList2"/>
    <dgm:cxn modelId="{F373F27D-A799-C647-9380-973CC93B710E}" type="presOf" srcId="{84A574D4-E815-8444-B4B9-F59083135795}" destId="{41846620-7E41-334E-8FB0-4D924494BE88}" srcOrd="0" destOrd="0" presId="urn:microsoft.com/office/officeart/2005/8/layout/vList2"/>
    <dgm:cxn modelId="{A067BA84-075C-554A-9D93-8756672D9E00}" type="presOf" srcId="{11FD7459-7B81-AD4E-BEC9-3FADA5D5AEBC}" destId="{B6BF46A7-124D-7E49-9EF0-46A069E05A4A}" srcOrd="0" destOrd="0" presId="urn:microsoft.com/office/officeart/2005/8/layout/vList2"/>
    <dgm:cxn modelId="{9E33F7A0-9D63-6E4C-8F8E-3AEC31243279}" srcId="{1243C588-E29C-EB48-99A5-F9811F93CBCD}" destId="{0341962E-A7AD-C641-A1FD-C2E8C49A63F8}" srcOrd="1" destOrd="0" parTransId="{AB9CBC89-D443-934A-B162-8BE9002943CE}" sibTransId="{628F53E5-D876-6E4A-9EB5-05347888F3BE}"/>
    <dgm:cxn modelId="{B48B10AE-95F1-274C-9834-140334CBE127}" srcId="{0341962E-A7AD-C641-A1FD-C2E8C49A63F8}" destId="{9F9B5D95-A419-8B4C-8423-CF885FBB1FF0}" srcOrd="0" destOrd="0" parTransId="{1E36B82B-8A5F-9644-B89F-A42EAA27FA8B}" sibTransId="{D91CA469-D538-374E-88F1-C7DE55EB876E}"/>
    <dgm:cxn modelId="{E0467CAF-4070-2C44-98CB-39BBBA0467B0}" srcId="{1243C588-E29C-EB48-99A5-F9811F93CBCD}" destId="{11FD7459-7B81-AD4E-BEC9-3FADA5D5AEBC}" srcOrd="3" destOrd="0" parTransId="{9B8082BA-DF0D-B04A-AD5E-9A93F9F8D594}" sibTransId="{56E9DBFF-B3BB-B14E-A2DE-5E94B8264626}"/>
    <dgm:cxn modelId="{5968A3B4-E310-094A-A32C-20C5D01B14BC}" type="presOf" srcId="{663F2693-70EF-414B-AEDE-D5C948733A9B}" destId="{79A865EA-17B6-3F4B-B1E5-FECC21CC9EB3}" srcOrd="0" destOrd="0" presId="urn:microsoft.com/office/officeart/2005/8/layout/vList2"/>
    <dgm:cxn modelId="{E46059D0-4D7A-D749-ADA9-24DBE203793A}" srcId="{11FD7459-7B81-AD4E-BEC9-3FADA5D5AEBC}" destId="{663F2693-70EF-414B-AEDE-D5C948733A9B}" srcOrd="0" destOrd="0" parTransId="{366C6761-77C5-EB4B-A77B-87A2A6B89690}" sibTransId="{705B022A-E00F-4840-90C9-3CF96B2E7BCB}"/>
    <dgm:cxn modelId="{AA8189DE-16EF-FE43-A5AC-EB30C296E9FE}" type="presOf" srcId="{D4793400-FB7F-DA4D-90C3-8CA9389468A7}" destId="{6E2EA3C4-6955-C54B-ACDE-F38F723DA6A9}" srcOrd="0" destOrd="0" presId="urn:microsoft.com/office/officeart/2005/8/layout/vList2"/>
    <dgm:cxn modelId="{3271D9F2-848F-034A-8FA5-71C2E8A7E6A3}" srcId="{1243C588-E29C-EB48-99A5-F9811F93CBCD}" destId="{5947B828-AFBF-D243-AF24-9FD043450489}" srcOrd="2" destOrd="0" parTransId="{8C20EB36-6AA2-5449-92C0-E840E0B6BC48}" sibTransId="{3859C155-11A5-9D46-8C88-57904D0F6824}"/>
    <dgm:cxn modelId="{4EEE21F9-B59F-CE48-9AA4-C82AFE9A1333}" type="presOf" srcId="{1243C588-E29C-EB48-99A5-F9811F93CBCD}" destId="{1286595E-3819-254A-B3CF-117E9A6D8EDD}" srcOrd="0" destOrd="0" presId="urn:microsoft.com/office/officeart/2005/8/layout/vList2"/>
    <dgm:cxn modelId="{7F1360CF-A1B5-A946-8502-1018E162C49D}" type="presParOf" srcId="{1286595E-3819-254A-B3CF-117E9A6D8EDD}" destId="{41846620-7E41-334E-8FB0-4D924494BE88}" srcOrd="0" destOrd="0" presId="urn:microsoft.com/office/officeart/2005/8/layout/vList2"/>
    <dgm:cxn modelId="{B891A07E-F031-3540-81E8-ABD0EC90BACC}" type="presParOf" srcId="{1286595E-3819-254A-B3CF-117E9A6D8EDD}" destId="{64DDBEF1-EAB8-0C4B-B6F2-7636E1CFBCA9}" srcOrd="1" destOrd="0" presId="urn:microsoft.com/office/officeart/2005/8/layout/vList2"/>
    <dgm:cxn modelId="{CAABCF39-3D88-1E40-9DCC-7DFD2F989AE3}" type="presParOf" srcId="{1286595E-3819-254A-B3CF-117E9A6D8EDD}" destId="{6CD9C1FC-9D2A-AE4A-840C-DE1610522368}" srcOrd="2" destOrd="0" presId="urn:microsoft.com/office/officeart/2005/8/layout/vList2"/>
    <dgm:cxn modelId="{D55AB15B-8AAF-CA49-8AD3-B2553D230601}" type="presParOf" srcId="{1286595E-3819-254A-B3CF-117E9A6D8EDD}" destId="{0FD401A5-D2FF-BC4A-B8B7-431C958D23A6}" srcOrd="3" destOrd="0" presId="urn:microsoft.com/office/officeart/2005/8/layout/vList2"/>
    <dgm:cxn modelId="{4BF3D192-6A68-A941-B66A-ACAF00DABAE3}" type="presParOf" srcId="{1286595E-3819-254A-B3CF-117E9A6D8EDD}" destId="{751CB829-057E-BA43-8ACB-D0A7B2B7FAF8}" srcOrd="4" destOrd="0" presId="urn:microsoft.com/office/officeart/2005/8/layout/vList2"/>
    <dgm:cxn modelId="{CEEADB1A-FE28-E840-B08D-A923606A2A5C}" type="presParOf" srcId="{1286595E-3819-254A-B3CF-117E9A6D8EDD}" destId="{6E2EA3C4-6955-C54B-ACDE-F38F723DA6A9}" srcOrd="5" destOrd="0" presId="urn:microsoft.com/office/officeart/2005/8/layout/vList2"/>
    <dgm:cxn modelId="{165B2904-B17B-5345-A0DC-85AE5EB4A884}" type="presParOf" srcId="{1286595E-3819-254A-B3CF-117E9A6D8EDD}" destId="{B6BF46A7-124D-7E49-9EF0-46A069E05A4A}" srcOrd="6" destOrd="0" presId="urn:microsoft.com/office/officeart/2005/8/layout/vList2"/>
    <dgm:cxn modelId="{557B4BA9-799A-0E47-B48B-0D69E8AC2130}" type="presParOf" srcId="{1286595E-3819-254A-B3CF-117E9A6D8EDD}" destId="{79A865EA-17B6-3F4B-B1E5-FECC21CC9EB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82E6F3-0F9C-40DB-9032-C546329FA784}" type="doc">
      <dgm:prSet loTypeId="urn:microsoft.com/office/officeart/2018/2/layout/IconLabelDescriptionList" loCatId="icon" qsTypeId="urn:microsoft.com/office/officeart/2005/8/quickstyle/simple1" qsCatId="simple" csTypeId="urn:microsoft.com/office/officeart/2005/8/colors/colorful5" csCatId="colorful" phldr="1"/>
      <dgm:spPr/>
      <dgm:t>
        <a:bodyPr/>
        <a:lstStyle/>
        <a:p>
          <a:endParaRPr lang="en-US"/>
        </a:p>
      </dgm:t>
    </dgm:pt>
    <dgm:pt modelId="{D7E6B363-E1D9-4E8D-8763-DCD2CE5D8C8F}">
      <dgm:prSet custT="1"/>
      <dgm:spPr/>
      <dgm:t>
        <a:bodyPr/>
        <a:lstStyle/>
        <a:p>
          <a:pPr>
            <a:lnSpc>
              <a:spcPct val="100000"/>
            </a:lnSpc>
            <a:defRPr b="1"/>
          </a:pPr>
          <a:r>
            <a:rPr lang="en-US" sz="1400">
              <a:latin typeface="Museo Sans 500" panose="02000000000000000000" pitchFamily="2" charset="77"/>
            </a:rPr>
            <a:t>Scenario 1: Platforming</a:t>
          </a:r>
        </a:p>
      </dgm:t>
    </dgm:pt>
    <dgm:pt modelId="{E489535B-98BB-4BA8-82FE-E4A12656BCB8}" type="parTrans" cxnId="{974F5D7E-DF57-4D00-9322-8993DD808F04}">
      <dgm:prSet/>
      <dgm:spPr/>
      <dgm:t>
        <a:bodyPr/>
        <a:lstStyle/>
        <a:p>
          <a:endParaRPr lang="en-US" sz="1400">
            <a:latin typeface="Museo Sans 500" panose="02000000000000000000" pitchFamily="2" charset="77"/>
          </a:endParaRPr>
        </a:p>
      </dgm:t>
    </dgm:pt>
    <dgm:pt modelId="{9F38B7FB-5E51-4FD8-B6AE-6D924C5BBBEE}" type="sibTrans" cxnId="{974F5D7E-DF57-4D00-9322-8993DD808F04}">
      <dgm:prSet/>
      <dgm:spPr/>
      <dgm:t>
        <a:bodyPr/>
        <a:lstStyle/>
        <a:p>
          <a:endParaRPr lang="en-US" sz="1400">
            <a:latin typeface="Museo Sans 500" panose="02000000000000000000" pitchFamily="2" charset="77"/>
          </a:endParaRPr>
        </a:p>
      </dgm:t>
    </dgm:pt>
    <dgm:pt modelId="{AFB63F06-1A7E-4941-8CCB-FAD14439D185}">
      <dgm:prSet custT="1"/>
      <dgm:spPr/>
      <dgm:t>
        <a:bodyPr/>
        <a:lstStyle/>
        <a:p>
          <a:pPr>
            <a:lnSpc>
              <a:spcPct val="100000"/>
            </a:lnSpc>
          </a:pPr>
          <a:r>
            <a:rPr lang="en-US" sz="1400" dirty="0">
              <a:latin typeface="Museo Sans 500" panose="02000000000000000000" pitchFamily="2" charset="77"/>
            </a:rPr>
            <a:t>The Biology Society is very interested in the Unicorn Conservation Society’s work, and they want to interview election candidates to promote the UCS to their membership.</a:t>
          </a:r>
        </a:p>
      </dgm:t>
    </dgm:pt>
    <dgm:pt modelId="{3604B2B7-9A4F-4497-BFCE-FD65398F6257}" type="parTrans" cxnId="{A960F738-1B98-449C-B589-FC7AEED53E75}">
      <dgm:prSet/>
      <dgm:spPr/>
      <dgm:t>
        <a:bodyPr/>
        <a:lstStyle/>
        <a:p>
          <a:endParaRPr lang="en-US" sz="1400">
            <a:latin typeface="Museo Sans 500" panose="02000000000000000000" pitchFamily="2" charset="77"/>
          </a:endParaRPr>
        </a:p>
      </dgm:t>
    </dgm:pt>
    <dgm:pt modelId="{470DC717-58B6-416D-9959-74F8BB9A81FF}" type="sibTrans" cxnId="{A960F738-1B98-449C-B589-FC7AEED53E75}">
      <dgm:prSet/>
      <dgm:spPr/>
      <dgm:t>
        <a:bodyPr/>
        <a:lstStyle/>
        <a:p>
          <a:endParaRPr lang="en-US" sz="1400">
            <a:latin typeface="Museo Sans 500" panose="02000000000000000000" pitchFamily="2" charset="77"/>
          </a:endParaRPr>
        </a:p>
      </dgm:t>
    </dgm:pt>
    <dgm:pt modelId="{87CB92A0-5B19-4860-ACA5-D07D13C9896C}">
      <dgm:prSet custT="1"/>
      <dgm:spPr/>
      <dgm:t>
        <a:bodyPr/>
        <a:lstStyle/>
        <a:p>
          <a:pPr>
            <a:lnSpc>
              <a:spcPct val="100000"/>
            </a:lnSpc>
          </a:pPr>
          <a:r>
            <a:rPr lang="en-US" sz="1400">
              <a:latin typeface="Museo Sans 500" panose="02000000000000000000" pitchFamily="2" charset="77"/>
            </a:rPr>
            <a:t>The President goes to the Elections Officer and asks for permission to interview candidates. The EO agrees and sends an email to all candidates informing them about the opportunity. Of 13 candidates, only Sally, Rick, Maria, and Grace accept the offer. USC members are happy to read the interviews and voting rates increase by 9%.</a:t>
          </a:r>
        </a:p>
      </dgm:t>
    </dgm:pt>
    <dgm:pt modelId="{9E9E804D-EBA9-46F5-AF91-3BF7D40091B9}" type="parTrans" cxnId="{777C1B74-7CF3-472E-8E68-736A4A493EE2}">
      <dgm:prSet/>
      <dgm:spPr/>
      <dgm:t>
        <a:bodyPr/>
        <a:lstStyle/>
        <a:p>
          <a:endParaRPr lang="en-US" sz="1400">
            <a:latin typeface="Museo Sans 500" panose="02000000000000000000" pitchFamily="2" charset="77"/>
          </a:endParaRPr>
        </a:p>
      </dgm:t>
    </dgm:pt>
    <dgm:pt modelId="{0F30BD31-FC66-4C47-AA96-7A8D3F2C5A51}" type="sibTrans" cxnId="{777C1B74-7CF3-472E-8E68-736A4A493EE2}">
      <dgm:prSet/>
      <dgm:spPr/>
      <dgm:t>
        <a:bodyPr/>
        <a:lstStyle/>
        <a:p>
          <a:endParaRPr lang="en-US" sz="1400">
            <a:latin typeface="Museo Sans 500" panose="02000000000000000000" pitchFamily="2" charset="77"/>
          </a:endParaRPr>
        </a:p>
      </dgm:t>
    </dgm:pt>
    <dgm:pt modelId="{6019BD70-E4D7-4B57-BCCB-924D7AED9017}">
      <dgm:prSet custT="1"/>
      <dgm:spPr/>
      <dgm:t>
        <a:bodyPr/>
        <a:lstStyle/>
        <a:p>
          <a:pPr>
            <a:lnSpc>
              <a:spcPct val="100000"/>
            </a:lnSpc>
            <a:defRPr b="1"/>
          </a:pPr>
          <a:r>
            <a:rPr lang="en-US" sz="1400">
              <a:latin typeface="Museo Sans 500" panose="02000000000000000000" pitchFamily="2" charset="77"/>
            </a:rPr>
            <a:t>Scenario 2: False information</a:t>
          </a:r>
        </a:p>
      </dgm:t>
    </dgm:pt>
    <dgm:pt modelId="{2364E272-0642-4E89-A1B5-A77C1BA8AEEE}" type="parTrans" cxnId="{39DB231F-E7A6-4D2D-9055-1004ED0A5A65}">
      <dgm:prSet/>
      <dgm:spPr/>
      <dgm:t>
        <a:bodyPr/>
        <a:lstStyle/>
        <a:p>
          <a:endParaRPr lang="en-US" sz="1400">
            <a:latin typeface="Museo Sans 500" panose="02000000000000000000" pitchFamily="2" charset="77"/>
          </a:endParaRPr>
        </a:p>
      </dgm:t>
    </dgm:pt>
    <dgm:pt modelId="{5343E0E8-CAA6-4B10-8199-FBA0C41F9A56}" type="sibTrans" cxnId="{39DB231F-E7A6-4D2D-9055-1004ED0A5A65}">
      <dgm:prSet/>
      <dgm:spPr/>
      <dgm:t>
        <a:bodyPr/>
        <a:lstStyle/>
        <a:p>
          <a:endParaRPr lang="en-US" sz="1400">
            <a:latin typeface="Museo Sans 500" panose="02000000000000000000" pitchFamily="2" charset="77"/>
          </a:endParaRPr>
        </a:p>
      </dgm:t>
    </dgm:pt>
    <dgm:pt modelId="{3ED08F1A-D4A2-4968-AA07-003340DC3393}">
      <dgm:prSet custT="1"/>
      <dgm:spPr/>
      <dgm:t>
        <a:bodyPr/>
        <a:lstStyle/>
        <a:p>
          <a:pPr>
            <a:lnSpc>
              <a:spcPct val="100000"/>
            </a:lnSpc>
          </a:pPr>
          <a:r>
            <a:rPr lang="en-US" sz="1400">
              <a:latin typeface="Museo Sans 500" panose="02000000000000000000" pitchFamily="2" charset="77"/>
            </a:rPr>
            <a:t>Grace is running for the 3rd year rep position in the Unicorn Conservation Society elections. Her nomination form says she’s been a Science student for the past two years. When nominations go public, students in Grace’s cohort go to the EO and let them know Grace is actually a 1st year FYP student at Kings.</a:t>
          </a:r>
        </a:p>
      </dgm:t>
    </dgm:pt>
    <dgm:pt modelId="{34E02928-7AC1-4916-89AD-8672762C0336}" type="parTrans" cxnId="{5C35B3C1-A3C9-4830-B9DE-106549B9EF32}">
      <dgm:prSet/>
      <dgm:spPr/>
      <dgm:t>
        <a:bodyPr/>
        <a:lstStyle/>
        <a:p>
          <a:endParaRPr lang="en-US" sz="1400">
            <a:latin typeface="Museo Sans 500" panose="02000000000000000000" pitchFamily="2" charset="77"/>
          </a:endParaRPr>
        </a:p>
      </dgm:t>
    </dgm:pt>
    <dgm:pt modelId="{DFDD09BD-BFF7-41A2-8E76-6670BE5C14DF}" type="sibTrans" cxnId="{5C35B3C1-A3C9-4830-B9DE-106549B9EF32}">
      <dgm:prSet/>
      <dgm:spPr/>
      <dgm:t>
        <a:bodyPr/>
        <a:lstStyle/>
        <a:p>
          <a:endParaRPr lang="en-US" sz="1400">
            <a:latin typeface="Museo Sans 500" panose="02000000000000000000" pitchFamily="2" charset="77"/>
          </a:endParaRPr>
        </a:p>
      </dgm:t>
    </dgm:pt>
    <dgm:pt modelId="{6B4B27D4-7F89-40B8-A6C5-688FEABBD9F3}">
      <dgm:prSet custT="1"/>
      <dgm:spPr/>
      <dgm:t>
        <a:bodyPr/>
        <a:lstStyle/>
        <a:p>
          <a:pPr>
            <a:lnSpc>
              <a:spcPct val="100000"/>
            </a:lnSpc>
          </a:pPr>
          <a:r>
            <a:rPr lang="en-US" sz="1400">
              <a:latin typeface="Museo Sans 500" panose="02000000000000000000" pitchFamily="2" charset="77"/>
            </a:rPr>
            <a:t>Because Grace gave false information about her eligibility, and this is prohibited by the election rules, she is automatically disqualified.</a:t>
          </a:r>
        </a:p>
      </dgm:t>
    </dgm:pt>
    <dgm:pt modelId="{A473FA3A-CCE8-43CF-85FB-3FD1B4717243}" type="parTrans" cxnId="{802F9861-830E-48AC-A657-F820DEFC053C}">
      <dgm:prSet/>
      <dgm:spPr/>
      <dgm:t>
        <a:bodyPr/>
        <a:lstStyle/>
        <a:p>
          <a:endParaRPr lang="en-US" sz="1400">
            <a:latin typeface="Museo Sans 500" panose="02000000000000000000" pitchFamily="2" charset="77"/>
          </a:endParaRPr>
        </a:p>
      </dgm:t>
    </dgm:pt>
    <dgm:pt modelId="{5AF2BE16-C7CD-4337-88FE-5C35A5536F72}" type="sibTrans" cxnId="{802F9861-830E-48AC-A657-F820DEFC053C}">
      <dgm:prSet/>
      <dgm:spPr/>
      <dgm:t>
        <a:bodyPr/>
        <a:lstStyle/>
        <a:p>
          <a:endParaRPr lang="en-US" sz="1400">
            <a:latin typeface="Museo Sans 500" panose="02000000000000000000" pitchFamily="2" charset="77"/>
          </a:endParaRPr>
        </a:p>
      </dgm:t>
    </dgm:pt>
    <dgm:pt modelId="{46AD18A5-C6D9-43CD-9198-5F69A4803930}" type="pres">
      <dgm:prSet presAssocID="{DD82E6F3-0F9C-40DB-9032-C546329FA784}" presName="root" presStyleCnt="0">
        <dgm:presLayoutVars>
          <dgm:dir/>
          <dgm:resizeHandles val="exact"/>
        </dgm:presLayoutVars>
      </dgm:prSet>
      <dgm:spPr/>
    </dgm:pt>
    <dgm:pt modelId="{AF6CB29D-D45D-4490-AD7C-149179566B32}" type="pres">
      <dgm:prSet presAssocID="{D7E6B363-E1D9-4E8D-8763-DCD2CE5D8C8F}" presName="compNode" presStyleCnt="0"/>
      <dgm:spPr/>
    </dgm:pt>
    <dgm:pt modelId="{8452703D-0568-40FB-A8F2-89F36C2E278C}" type="pres">
      <dgm:prSet presAssocID="{D7E6B363-E1D9-4E8D-8763-DCD2CE5D8C8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nicorn"/>
        </a:ext>
      </dgm:extLst>
    </dgm:pt>
    <dgm:pt modelId="{52811243-D48F-4F6A-B350-386377F821B4}" type="pres">
      <dgm:prSet presAssocID="{D7E6B363-E1D9-4E8D-8763-DCD2CE5D8C8F}" presName="iconSpace" presStyleCnt="0"/>
      <dgm:spPr/>
    </dgm:pt>
    <dgm:pt modelId="{49CE36AE-FC47-4535-BB68-EF4FC1441C2E}" type="pres">
      <dgm:prSet presAssocID="{D7E6B363-E1D9-4E8D-8763-DCD2CE5D8C8F}" presName="parTx" presStyleLbl="revTx" presStyleIdx="0" presStyleCnt="4">
        <dgm:presLayoutVars>
          <dgm:chMax val="0"/>
          <dgm:chPref val="0"/>
        </dgm:presLayoutVars>
      </dgm:prSet>
      <dgm:spPr/>
    </dgm:pt>
    <dgm:pt modelId="{2A86DA22-248C-4987-9F8A-B77E072B3BA4}" type="pres">
      <dgm:prSet presAssocID="{D7E6B363-E1D9-4E8D-8763-DCD2CE5D8C8F}" presName="txSpace" presStyleCnt="0"/>
      <dgm:spPr/>
    </dgm:pt>
    <dgm:pt modelId="{340E87E3-3135-40E9-A4B5-111E75E8095F}" type="pres">
      <dgm:prSet presAssocID="{D7E6B363-E1D9-4E8D-8763-DCD2CE5D8C8F}" presName="desTx" presStyleLbl="revTx" presStyleIdx="1" presStyleCnt="4">
        <dgm:presLayoutVars/>
      </dgm:prSet>
      <dgm:spPr/>
    </dgm:pt>
    <dgm:pt modelId="{1D84D428-1FD9-492F-8911-2B184F63745C}" type="pres">
      <dgm:prSet presAssocID="{9F38B7FB-5E51-4FD8-B6AE-6D924C5BBBEE}" presName="sibTrans" presStyleCnt="0"/>
      <dgm:spPr/>
    </dgm:pt>
    <dgm:pt modelId="{9FF84E68-DDF8-47FA-B055-F245E8F11A57}" type="pres">
      <dgm:prSet presAssocID="{6019BD70-E4D7-4B57-BCCB-924D7AED9017}" presName="compNode" presStyleCnt="0"/>
      <dgm:spPr/>
    </dgm:pt>
    <dgm:pt modelId="{F9688D14-6306-4C49-805C-B536DFB11124}" type="pres">
      <dgm:prSet presAssocID="{6019BD70-E4D7-4B57-BCCB-924D7AED901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et"/>
        </a:ext>
      </dgm:extLst>
    </dgm:pt>
    <dgm:pt modelId="{10703AEE-DA36-4DB3-9DB5-9868E0C79E8F}" type="pres">
      <dgm:prSet presAssocID="{6019BD70-E4D7-4B57-BCCB-924D7AED9017}" presName="iconSpace" presStyleCnt="0"/>
      <dgm:spPr/>
    </dgm:pt>
    <dgm:pt modelId="{6E887139-9564-4D4B-B97B-DBACC9A6BEDD}" type="pres">
      <dgm:prSet presAssocID="{6019BD70-E4D7-4B57-BCCB-924D7AED9017}" presName="parTx" presStyleLbl="revTx" presStyleIdx="2" presStyleCnt="4">
        <dgm:presLayoutVars>
          <dgm:chMax val="0"/>
          <dgm:chPref val="0"/>
        </dgm:presLayoutVars>
      </dgm:prSet>
      <dgm:spPr/>
    </dgm:pt>
    <dgm:pt modelId="{CCC37CE8-91F4-44FE-B364-A7A0B8863604}" type="pres">
      <dgm:prSet presAssocID="{6019BD70-E4D7-4B57-BCCB-924D7AED9017}" presName="txSpace" presStyleCnt="0"/>
      <dgm:spPr/>
    </dgm:pt>
    <dgm:pt modelId="{4B1C0504-3B99-4CD4-BE17-75E55C76156C}" type="pres">
      <dgm:prSet presAssocID="{6019BD70-E4D7-4B57-BCCB-924D7AED9017}" presName="desTx" presStyleLbl="revTx" presStyleIdx="3" presStyleCnt="4">
        <dgm:presLayoutVars/>
      </dgm:prSet>
      <dgm:spPr/>
    </dgm:pt>
  </dgm:ptLst>
  <dgm:cxnLst>
    <dgm:cxn modelId="{39DB231F-E7A6-4D2D-9055-1004ED0A5A65}" srcId="{DD82E6F3-0F9C-40DB-9032-C546329FA784}" destId="{6019BD70-E4D7-4B57-BCCB-924D7AED9017}" srcOrd="1" destOrd="0" parTransId="{2364E272-0642-4E89-A1B5-A77C1BA8AEEE}" sibTransId="{5343E0E8-CAA6-4B10-8199-FBA0C41F9A56}"/>
    <dgm:cxn modelId="{A960F738-1B98-449C-B589-FC7AEED53E75}" srcId="{D7E6B363-E1D9-4E8D-8763-DCD2CE5D8C8F}" destId="{AFB63F06-1A7E-4941-8CCB-FAD14439D185}" srcOrd="0" destOrd="0" parTransId="{3604B2B7-9A4F-4497-BFCE-FD65398F6257}" sibTransId="{470DC717-58B6-416D-9959-74F8BB9A81FF}"/>
    <dgm:cxn modelId="{0119A24A-9E56-47B9-AFE0-6B6280795E27}" type="presOf" srcId="{DD82E6F3-0F9C-40DB-9032-C546329FA784}" destId="{46AD18A5-C6D9-43CD-9198-5F69A4803930}" srcOrd="0" destOrd="0" presId="urn:microsoft.com/office/officeart/2018/2/layout/IconLabelDescriptionList"/>
    <dgm:cxn modelId="{C98D985B-64F1-4506-9D77-CE65FDC1538B}" type="presOf" srcId="{AFB63F06-1A7E-4941-8CCB-FAD14439D185}" destId="{340E87E3-3135-40E9-A4B5-111E75E8095F}" srcOrd="0" destOrd="0" presId="urn:microsoft.com/office/officeart/2018/2/layout/IconLabelDescriptionList"/>
    <dgm:cxn modelId="{802F9861-830E-48AC-A657-F820DEFC053C}" srcId="{6019BD70-E4D7-4B57-BCCB-924D7AED9017}" destId="{6B4B27D4-7F89-40B8-A6C5-688FEABBD9F3}" srcOrd="1" destOrd="0" parTransId="{A473FA3A-CCE8-43CF-85FB-3FD1B4717243}" sibTransId="{5AF2BE16-C7CD-4337-88FE-5C35A5536F72}"/>
    <dgm:cxn modelId="{777C1B74-7CF3-472E-8E68-736A4A493EE2}" srcId="{D7E6B363-E1D9-4E8D-8763-DCD2CE5D8C8F}" destId="{87CB92A0-5B19-4860-ACA5-D07D13C9896C}" srcOrd="1" destOrd="0" parTransId="{9E9E804D-EBA9-46F5-AF91-3BF7D40091B9}" sibTransId="{0F30BD31-FC66-4C47-AA96-7A8D3F2C5A51}"/>
    <dgm:cxn modelId="{974F5D7E-DF57-4D00-9322-8993DD808F04}" srcId="{DD82E6F3-0F9C-40DB-9032-C546329FA784}" destId="{D7E6B363-E1D9-4E8D-8763-DCD2CE5D8C8F}" srcOrd="0" destOrd="0" parTransId="{E489535B-98BB-4BA8-82FE-E4A12656BCB8}" sibTransId="{9F38B7FB-5E51-4FD8-B6AE-6D924C5BBBEE}"/>
    <dgm:cxn modelId="{4DFEA78B-D4F1-4B42-8849-4E6165806094}" type="presOf" srcId="{3ED08F1A-D4A2-4968-AA07-003340DC3393}" destId="{4B1C0504-3B99-4CD4-BE17-75E55C76156C}" srcOrd="0" destOrd="0" presId="urn:microsoft.com/office/officeart/2018/2/layout/IconLabelDescriptionList"/>
    <dgm:cxn modelId="{FD823DBC-BD03-4BE9-8ED5-E906B0D4B730}" type="presOf" srcId="{D7E6B363-E1D9-4E8D-8763-DCD2CE5D8C8F}" destId="{49CE36AE-FC47-4535-BB68-EF4FC1441C2E}" srcOrd="0" destOrd="0" presId="urn:microsoft.com/office/officeart/2018/2/layout/IconLabelDescriptionList"/>
    <dgm:cxn modelId="{5C35B3C1-A3C9-4830-B9DE-106549B9EF32}" srcId="{6019BD70-E4D7-4B57-BCCB-924D7AED9017}" destId="{3ED08F1A-D4A2-4968-AA07-003340DC3393}" srcOrd="0" destOrd="0" parTransId="{34E02928-7AC1-4916-89AD-8672762C0336}" sibTransId="{DFDD09BD-BFF7-41A2-8E76-6670BE5C14DF}"/>
    <dgm:cxn modelId="{89E98FCB-7BAF-4399-9B90-9D1D69FB0718}" type="presOf" srcId="{6019BD70-E4D7-4B57-BCCB-924D7AED9017}" destId="{6E887139-9564-4D4B-B97B-DBACC9A6BEDD}" srcOrd="0" destOrd="0" presId="urn:microsoft.com/office/officeart/2018/2/layout/IconLabelDescriptionList"/>
    <dgm:cxn modelId="{2AAE03CF-8699-4A27-B3AA-29B9EFA9B770}" type="presOf" srcId="{6B4B27D4-7F89-40B8-A6C5-688FEABBD9F3}" destId="{4B1C0504-3B99-4CD4-BE17-75E55C76156C}" srcOrd="0" destOrd="1" presId="urn:microsoft.com/office/officeart/2018/2/layout/IconLabelDescriptionList"/>
    <dgm:cxn modelId="{2D351AED-45E0-461D-B439-4ABF17761776}" type="presOf" srcId="{87CB92A0-5B19-4860-ACA5-D07D13C9896C}" destId="{340E87E3-3135-40E9-A4B5-111E75E8095F}" srcOrd="0" destOrd="1" presId="urn:microsoft.com/office/officeart/2018/2/layout/IconLabelDescriptionList"/>
    <dgm:cxn modelId="{E2143F51-52E7-44D9-ADF7-55E943BB2B1A}" type="presParOf" srcId="{46AD18A5-C6D9-43CD-9198-5F69A4803930}" destId="{AF6CB29D-D45D-4490-AD7C-149179566B32}" srcOrd="0" destOrd="0" presId="urn:microsoft.com/office/officeart/2018/2/layout/IconLabelDescriptionList"/>
    <dgm:cxn modelId="{4C2A65A6-3725-456E-A921-7C340285AB06}" type="presParOf" srcId="{AF6CB29D-D45D-4490-AD7C-149179566B32}" destId="{8452703D-0568-40FB-A8F2-89F36C2E278C}" srcOrd="0" destOrd="0" presId="urn:microsoft.com/office/officeart/2018/2/layout/IconLabelDescriptionList"/>
    <dgm:cxn modelId="{CA00CD2C-97EF-4018-95E7-12CB16D68B8A}" type="presParOf" srcId="{AF6CB29D-D45D-4490-AD7C-149179566B32}" destId="{52811243-D48F-4F6A-B350-386377F821B4}" srcOrd="1" destOrd="0" presId="urn:microsoft.com/office/officeart/2018/2/layout/IconLabelDescriptionList"/>
    <dgm:cxn modelId="{489CDF87-C56F-4B00-B674-D6A1D4ACEFC5}" type="presParOf" srcId="{AF6CB29D-D45D-4490-AD7C-149179566B32}" destId="{49CE36AE-FC47-4535-BB68-EF4FC1441C2E}" srcOrd="2" destOrd="0" presId="urn:microsoft.com/office/officeart/2018/2/layout/IconLabelDescriptionList"/>
    <dgm:cxn modelId="{EBDF07D5-0038-402B-A224-CA842BCB55AB}" type="presParOf" srcId="{AF6CB29D-D45D-4490-AD7C-149179566B32}" destId="{2A86DA22-248C-4987-9F8A-B77E072B3BA4}" srcOrd="3" destOrd="0" presId="urn:microsoft.com/office/officeart/2018/2/layout/IconLabelDescriptionList"/>
    <dgm:cxn modelId="{D43C875D-32AB-43D8-BC27-FFBAF6948A52}" type="presParOf" srcId="{AF6CB29D-D45D-4490-AD7C-149179566B32}" destId="{340E87E3-3135-40E9-A4B5-111E75E8095F}" srcOrd="4" destOrd="0" presId="urn:microsoft.com/office/officeart/2018/2/layout/IconLabelDescriptionList"/>
    <dgm:cxn modelId="{CD5DD245-B8EA-4E19-8567-9C5265913723}" type="presParOf" srcId="{46AD18A5-C6D9-43CD-9198-5F69A4803930}" destId="{1D84D428-1FD9-492F-8911-2B184F63745C}" srcOrd="1" destOrd="0" presId="urn:microsoft.com/office/officeart/2018/2/layout/IconLabelDescriptionList"/>
    <dgm:cxn modelId="{08E4489F-E40E-448F-9D5E-1C1050582F1D}" type="presParOf" srcId="{46AD18A5-C6D9-43CD-9198-5F69A4803930}" destId="{9FF84E68-DDF8-47FA-B055-F245E8F11A57}" srcOrd="2" destOrd="0" presId="urn:microsoft.com/office/officeart/2018/2/layout/IconLabelDescriptionList"/>
    <dgm:cxn modelId="{EFCC8A54-71CD-46CA-A786-600A6A4D1C23}" type="presParOf" srcId="{9FF84E68-DDF8-47FA-B055-F245E8F11A57}" destId="{F9688D14-6306-4C49-805C-B536DFB11124}" srcOrd="0" destOrd="0" presId="urn:microsoft.com/office/officeart/2018/2/layout/IconLabelDescriptionList"/>
    <dgm:cxn modelId="{D0E10C64-720B-4016-8565-FB72EE016680}" type="presParOf" srcId="{9FF84E68-DDF8-47FA-B055-F245E8F11A57}" destId="{10703AEE-DA36-4DB3-9DB5-9868E0C79E8F}" srcOrd="1" destOrd="0" presId="urn:microsoft.com/office/officeart/2018/2/layout/IconLabelDescriptionList"/>
    <dgm:cxn modelId="{176A1030-1C39-40E0-9855-41DD947FED50}" type="presParOf" srcId="{9FF84E68-DDF8-47FA-B055-F245E8F11A57}" destId="{6E887139-9564-4D4B-B97B-DBACC9A6BEDD}" srcOrd="2" destOrd="0" presId="urn:microsoft.com/office/officeart/2018/2/layout/IconLabelDescriptionList"/>
    <dgm:cxn modelId="{16AE6214-968C-497B-91F6-A53FD9785243}" type="presParOf" srcId="{9FF84E68-DDF8-47FA-B055-F245E8F11A57}" destId="{CCC37CE8-91F4-44FE-B364-A7A0B8863604}" srcOrd="3" destOrd="0" presId="urn:microsoft.com/office/officeart/2018/2/layout/IconLabelDescriptionList"/>
    <dgm:cxn modelId="{7EFDFEF7-B78D-4E71-8A1D-AA0D43FF5931}" type="presParOf" srcId="{9FF84E68-DDF8-47FA-B055-F245E8F11A57}" destId="{4B1C0504-3B99-4CD4-BE17-75E55C76156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75E46-4FC1-45EC-A9A8-F772D87C5E7C}">
      <dsp:nvSpPr>
        <dsp:cNvPr id="0" name=""/>
        <dsp:cNvSpPr/>
      </dsp:nvSpPr>
      <dsp:spPr>
        <a:xfrm>
          <a:off x="1033455" y="321752"/>
          <a:ext cx="1269251" cy="1269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1FBAA-CC30-4B51-9F64-01E6AFA711A7}">
      <dsp:nvSpPr>
        <dsp:cNvPr id="0" name=""/>
        <dsp:cNvSpPr/>
      </dsp:nvSpPr>
      <dsp:spPr>
        <a:xfrm>
          <a:off x="257801" y="2107304"/>
          <a:ext cx="2820559" cy="165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Museo Sans 500" panose="02000000000000000000" pitchFamily="2" charset="77"/>
            </a:rPr>
            <a:t>Elections are the main method of appointing people in a Society’s leadership.</a:t>
          </a:r>
        </a:p>
      </dsp:txBody>
      <dsp:txXfrm>
        <a:off x="257801" y="2107304"/>
        <a:ext cx="2820559" cy="1653750"/>
      </dsp:txXfrm>
    </dsp:sp>
    <dsp:sp modelId="{17CCC660-B566-47BB-90AF-33460B11C741}">
      <dsp:nvSpPr>
        <dsp:cNvPr id="0" name=""/>
        <dsp:cNvSpPr/>
      </dsp:nvSpPr>
      <dsp:spPr>
        <a:xfrm>
          <a:off x="4347613" y="321752"/>
          <a:ext cx="1269251" cy="1269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1D297-CE0F-4408-A56D-843FC65853B0}">
      <dsp:nvSpPr>
        <dsp:cNvPr id="0" name=""/>
        <dsp:cNvSpPr/>
      </dsp:nvSpPr>
      <dsp:spPr>
        <a:xfrm>
          <a:off x="3571959" y="2107304"/>
          <a:ext cx="2820559" cy="165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Museo Sans 500" panose="02000000000000000000" pitchFamily="2" charset="77"/>
            </a:rPr>
            <a:t>Society elections are governed by the DSU Society Policy (SP for short) and (if applicable) your Society’s constitution.</a:t>
          </a:r>
        </a:p>
      </dsp:txBody>
      <dsp:txXfrm>
        <a:off x="3571959" y="2107304"/>
        <a:ext cx="2820559" cy="1653750"/>
      </dsp:txXfrm>
    </dsp:sp>
    <dsp:sp modelId="{9DDFA13A-F479-4BFB-A720-83C572A8E886}">
      <dsp:nvSpPr>
        <dsp:cNvPr id="0" name=""/>
        <dsp:cNvSpPr/>
      </dsp:nvSpPr>
      <dsp:spPr>
        <a:xfrm>
          <a:off x="7661771" y="321752"/>
          <a:ext cx="1269251" cy="12692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801DD-902F-41BE-8F70-FD5B470D3B08}">
      <dsp:nvSpPr>
        <dsp:cNvPr id="0" name=""/>
        <dsp:cNvSpPr/>
      </dsp:nvSpPr>
      <dsp:spPr>
        <a:xfrm>
          <a:off x="6886117" y="2107304"/>
          <a:ext cx="2820559" cy="165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latin typeface="Museo Sans 500" panose="02000000000000000000" pitchFamily="2" charset="77"/>
            </a:rPr>
            <a:t>Society elections are an opportunity for the Society’s membership to have a say in how the Society is run.</a:t>
          </a:r>
        </a:p>
      </dsp:txBody>
      <dsp:txXfrm>
        <a:off x="6886117" y="2107304"/>
        <a:ext cx="2820559" cy="16537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A33F3-77F7-9347-89D1-71044C7E7335}">
      <dsp:nvSpPr>
        <dsp:cNvPr id="0" name=""/>
        <dsp:cNvSpPr/>
      </dsp:nvSpPr>
      <dsp:spPr>
        <a:xfrm>
          <a:off x="0" y="282350"/>
          <a:ext cx="10521325" cy="110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572" tIns="333248" rIns="81657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useo Sans 500" panose="02000000000000000000" pitchFamily="2" charset="77"/>
            </a:rPr>
            <a:t>The Elections Officer receives multiple complaints from members with screenshots proving that Horatio promised them bursary funding if they vote for him as President. The EO immediately disqualifies him.</a:t>
          </a:r>
        </a:p>
      </dsp:txBody>
      <dsp:txXfrm>
        <a:off x="0" y="282350"/>
        <a:ext cx="10521325" cy="1108800"/>
      </dsp:txXfrm>
    </dsp:sp>
    <dsp:sp modelId="{2B49E534-0E33-3C44-AB44-CFC4FBB13574}">
      <dsp:nvSpPr>
        <dsp:cNvPr id="0" name=""/>
        <dsp:cNvSpPr/>
      </dsp:nvSpPr>
      <dsp:spPr>
        <a:xfrm>
          <a:off x="526066" y="46190"/>
          <a:ext cx="7364927"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377" tIns="0" rIns="2783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Museo Sans 500" panose="02000000000000000000" pitchFamily="2" charset="77"/>
            </a:rPr>
            <a:t>Bribery</a:t>
          </a:r>
        </a:p>
      </dsp:txBody>
      <dsp:txXfrm>
        <a:off x="549123" y="69247"/>
        <a:ext cx="7318813" cy="426206"/>
      </dsp:txXfrm>
    </dsp:sp>
    <dsp:sp modelId="{F2CB2608-9609-A546-BBCE-17E234FEF2BB}">
      <dsp:nvSpPr>
        <dsp:cNvPr id="0" name=""/>
        <dsp:cNvSpPr/>
      </dsp:nvSpPr>
      <dsp:spPr>
        <a:xfrm>
          <a:off x="0" y="1713709"/>
          <a:ext cx="10521325" cy="2066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572" tIns="333248" rIns="81657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Museo Sans 500" panose="02000000000000000000" pitchFamily="2" charset="77"/>
            </a:rPr>
            <a:t>Sally is eager to win the Social Relations Manager position in this election. To get people to talk to her and ask her questions, she promises that for each question she’s asked, people get one mini-Mars bar. The incentive is so strong, she gets over 40 questions.</a:t>
          </a:r>
        </a:p>
        <a:p>
          <a:pPr marL="171450" lvl="1" indent="-171450" algn="l" defTabSz="711200">
            <a:lnSpc>
              <a:spcPct val="90000"/>
            </a:lnSpc>
            <a:spcBef>
              <a:spcPct val="0"/>
            </a:spcBef>
            <a:spcAft>
              <a:spcPct val="15000"/>
            </a:spcAft>
            <a:buChar char="•"/>
          </a:pPr>
          <a:r>
            <a:rPr lang="en-US" sz="1600" kern="1200" dirty="0">
              <a:latin typeface="Museo Sans 500" panose="02000000000000000000" pitchFamily="2" charset="77"/>
            </a:rPr>
            <a:t>Rick sees this and complains to the EO. Because Sally did not exchange the candies for votes, but for engagement, the EO tells Rick that it’s ok and that he should do the same. Between Sally and Rick, 50 new people know about the Society and some of them join next year. Though Sally started giving out candy first, Rick wins the race with his amazing ideas.</a:t>
          </a:r>
        </a:p>
      </dsp:txBody>
      <dsp:txXfrm>
        <a:off x="0" y="1713709"/>
        <a:ext cx="10521325" cy="2066400"/>
      </dsp:txXfrm>
    </dsp:sp>
    <dsp:sp modelId="{6C6F7308-C2C3-6748-866A-DDD7285783F7}">
      <dsp:nvSpPr>
        <dsp:cNvPr id="0" name=""/>
        <dsp:cNvSpPr/>
      </dsp:nvSpPr>
      <dsp:spPr>
        <a:xfrm>
          <a:off x="526066" y="1477550"/>
          <a:ext cx="7364927" cy="472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377" tIns="0" rIns="2783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Museo Sans 500" panose="02000000000000000000" pitchFamily="2" charset="77"/>
            </a:rPr>
            <a:t>Incentives</a:t>
          </a:r>
        </a:p>
      </dsp:txBody>
      <dsp:txXfrm>
        <a:off x="549123" y="1500607"/>
        <a:ext cx="7318813" cy="42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21161-B2E7-0A4C-A91F-045C32B04E7F}">
      <dsp:nvSpPr>
        <dsp:cNvPr id="0" name=""/>
        <dsp:cNvSpPr/>
      </dsp:nvSpPr>
      <dsp:spPr>
        <a:xfrm>
          <a:off x="1045358" y="12514"/>
          <a:ext cx="4575851" cy="457585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useo Sans 500" panose="02000000000000000000" pitchFamily="2" charset="77"/>
            </a:rPr>
            <a:t>This year, the Elections Officer decides to implement a strike system for election rule infractions. They believe that candidates should not be immediately disqualified for one mistake, but only if they have exhibited a clear disregard for the rules or done something egregious. To reduce infractions, they implement a $5 fine each time a candidate breaks a rule, and the money will go to the National Unicorn Sanctuary in Newfoundland. After three strikes, the candidate will be disqualified.</a:t>
          </a:r>
          <a:endParaRPr lang="en-CA" sz="1400" kern="1200" dirty="0">
            <a:latin typeface="Museo Sans 500" panose="02000000000000000000" pitchFamily="2" charset="77"/>
          </a:endParaRPr>
        </a:p>
      </dsp:txBody>
      <dsp:txXfrm>
        <a:off x="1684328" y="552105"/>
        <a:ext cx="2638328" cy="3496668"/>
      </dsp:txXfrm>
    </dsp:sp>
    <dsp:sp modelId="{5DB8F733-FC17-064E-8669-7F85FC362826}">
      <dsp:nvSpPr>
        <dsp:cNvPr id="0" name=""/>
        <dsp:cNvSpPr/>
      </dsp:nvSpPr>
      <dsp:spPr>
        <a:xfrm>
          <a:off x="4343269" y="12514"/>
          <a:ext cx="4575851" cy="4575851"/>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useo Sans 500" panose="02000000000000000000" pitchFamily="2" charset="77"/>
            </a:rPr>
            <a:t>The strike-able rules and the egregious infraction list are shared with all candidates. Throughout the election period, Maria breaks four rules, pays the $20, and is disqualified. Rick breaks one rule and gives his $5 to the EO. Grace, who misrepresented herself in her nomination form, is immediately disqualified for committing an egregious infraction.</a:t>
          </a:r>
          <a:endParaRPr lang="en-CA" sz="1400" kern="1200" dirty="0">
            <a:latin typeface="Museo Sans 500" panose="02000000000000000000" pitchFamily="2" charset="77"/>
          </a:endParaRPr>
        </a:p>
      </dsp:txBody>
      <dsp:txXfrm>
        <a:off x="5641821" y="552105"/>
        <a:ext cx="2638328" cy="34966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41ACD-5C59-4FED-8E9C-F4715E383245}">
      <dsp:nvSpPr>
        <dsp:cNvPr id="0" name=""/>
        <dsp:cNvSpPr/>
      </dsp:nvSpPr>
      <dsp:spPr>
        <a:xfrm>
          <a:off x="1599357" y="2"/>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19AAF-06F9-4BF5-A3A2-46C18A611F7E}">
      <dsp:nvSpPr>
        <dsp:cNvPr id="0" name=""/>
        <dsp:cNvSpPr/>
      </dsp:nvSpPr>
      <dsp:spPr>
        <a:xfrm>
          <a:off x="105449" y="1439999"/>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latin typeface="Museo Sans 500" panose="02000000000000000000" pitchFamily="2" charset="77"/>
            </a:rPr>
            <a:t>How can submissions be collected?</a:t>
          </a:r>
        </a:p>
      </dsp:txBody>
      <dsp:txXfrm>
        <a:off x="105449" y="1439999"/>
        <a:ext cx="4315781" cy="647367"/>
      </dsp:txXfrm>
    </dsp:sp>
    <dsp:sp modelId="{BD06A9AB-3348-4DFA-985B-57C36D1D5FC0}">
      <dsp:nvSpPr>
        <dsp:cNvPr id="0" name=""/>
        <dsp:cNvSpPr/>
      </dsp:nvSpPr>
      <dsp:spPr>
        <a:xfrm>
          <a:off x="104629" y="2160000"/>
          <a:ext cx="4499978" cy="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latin typeface="Museo Sans 500" panose="02000000000000000000" pitchFamily="2" charset="77"/>
            </a:rPr>
            <a:t>It depends on the overall format of your election!</a:t>
          </a:r>
        </a:p>
        <a:p>
          <a:pPr marL="171450" lvl="1" indent="-171450" algn="l" defTabSz="711200">
            <a:lnSpc>
              <a:spcPct val="90000"/>
            </a:lnSpc>
            <a:spcBef>
              <a:spcPct val="0"/>
            </a:spcBef>
            <a:spcAft>
              <a:spcPct val="15000"/>
            </a:spcAft>
            <a:buChar char="•"/>
          </a:pPr>
          <a:r>
            <a:rPr lang="en-US" sz="1600" kern="1200" dirty="0">
              <a:latin typeface="Museo Sans 500" panose="02000000000000000000" pitchFamily="2" charset="77"/>
            </a:rPr>
            <a:t>In-person voting takes nominations from the floor (i.e., attendees self-nominate or nominate their peers for a position) or receives nominations ahead of time.</a:t>
          </a:r>
        </a:p>
        <a:p>
          <a:pPr marL="171450" lvl="1" indent="-171450" algn="l" defTabSz="711200">
            <a:lnSpc>
              <a:spcPct val="90000"/>
            </a:lnSpc>
            <a:spcBef>
              <a:spcPct val="0"/>
            </a:spcBef>
            <a:spcAft>
              <a:spcPct val="15000"/>
            </a:spcAft>
            <a:buChar char="•"/>
          </a:pPr>
          <a:r>
            <a:rPr lang="en-US" sz="1600" kern="1200" dirty="0">
              <a:latin typeface="Museo Sans 500" panose="02000000000000000000" pitchFamily="2" charset="77"/>
            </a:rPr>
            <a:t>Online voting often has most other procedures digitized as well. This means nominations are usually collected via forms by a certain deadline.</a:t>
          </a:r>
        </a:p>
      </dsp:txBody>
      <dsp:txXfrm>
        <a:off x="104629" y="2160000"/>
        <a:ext cx="4499978" cy="1270"/>
      </dsp:txXfrm>
    </dsp:sp>
    <dsp:sp modelId="{1E9F0CFC-EBAE-40DF-8674-B80C2548C400}">
      <dsp:nvSpPr>
        <dsp:cNvPr id="0" name=""/>
        <dsp:cNvSpPr/>
      </dsp:nvSpPr>
      <dsp:spPr>
        <a:xfrm>
          <a:off x="6854598" y="2"/>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02833-A407-4852-BB51-2FC8434625A2}">
      <dsp:nvSpPr>
        <dsp:cNvPr id="0" name=""/>
        <dsp:cNvSpPr/>
      </dsp:nvSpPr>
      <dsp:spPr>
        <a:xfrm>
          <a:off x="5350159" y="1439999"/>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latin typeface="Museo Sans 500" panose="02000000000000000000" pitchFamily="2" charset="77"/>
            </a:rPr>
            <a:t>What information should nominees provide?</a:t>
          </a:r>
        </a:p>
      </dsp:txBody>
      <dsp:txXfrm>
        <a:off x="5350159" y="1439999"/>
        <a:ext cx="4315781" cy="647367"/>
      </dsp:txXfrm>
    </dsp:sp>
    <dsp:sp modelId="{10CED7A1-E318-4A64-82D8-2E804EF704C3}">
      <dsp:nvSpPr>
        <dsp:cNvPr id="0" name=""/>
        <dsp:cNvSpPr/>
      </dsp:nvSpPr>
      <dsp:spPr>
        <a:xfrm>
          <a:off x="5359870" y="2160000"/>
          <a:ext cx="4499978" cy="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Font typeface="Arial" panose="020B0604020202020204" pitchFamily="34" charset="0"/>
            <a:buNone/>
          </a:pPr>
          <a:r>
            <a:rPr lang="en-US" sz="1600" kern="1200" dirty="0">
              <a:latin typeface="Museo Sans 500" panose="02000000000000000000" pitchFamily="2" charset="77"/>
            </a:rPr>
            <a:t>Basic information: Name, B00 #, Dal email</a:t>
          </a:r>
        </a:p>
        <a:p>
          <a:pPr marL="0" lvl="0" indent="0" algn="l" defTabSz="711200">
            <a:lnSpc>
              <a:spcPct val="100000"/>
            </a:lnSpc>
            <a:spcBef>
              <a:spcPct val="0"/>
            </a:spcBef>
            <a:spcAft>
              <a:spcPct val="35000"/>
            </a:spcAft>
            <a:buFont typeface="Arial" panose="020B0604020202020204" pitchFamily="34" charset="0"/>
            <a:buNone/>
          </a:pPr>
          <a:r>
            <a:rPr lang="en-US" sz="1600" kern="1200" dirty="0">
              <a:latin typeface="Museo Sans 500" panose="02000000000000000000" pitchFamily="2" charset="77"/>
            </a:rPr>
            <a:t>Which position are they running for?</a:t>
          </a:r>
        </a:p>
        <a:p>
          <a:pPr marL="0" lvl="0" indent="0" algn="l" defTabSz="711200">
            <a:lnSpc>
              <a:spcPct val="100000"/>
            </a:lnSpc>
            <a:spcBef>
              <a:spcPct val="0"/>
            </a:spcBef>
            <a:spcAft>
              <a:spcPct val="35000"/>
            </a:spcAft>
            <a:buFont typeface="Arial" panose="020B0604020202020204" pitchFamily="34" charset="0"/>
            <a:buNone/>
          </a:pPr>
          <a:r>
            <a:rPr lang="en-US" sz="1600" kern="1200" dirty="0">
              <a:latin typeface="Museo Sans 500" panose="02000000000000000000" pitchFamily="2" charset="77"/>
            </a:rPr>
            <a:t>Signatures from nomination supporters (if app.)</a:t>
          </a:r>
        </a:p>
        <a:p>
          <a:pPr marL="0" lvl="0" indent="0" algn="l" defTabSz="711200">
            <a:lnSpc>
              <a:spcPct val="100000"/>
            </a:lnSpc>
            <a:spcBef>
              <a:spcPct val="0"/>
            </a:spcBef>
            <a:spcAft>
              <a:spcPct val="35000"/>
            </a:spcAft>
            <a:buFont typeface="Arial" panose="020B0604020202020204" pitchFamily="34" charset="0"/>
            <a:buNone/>
          </a:pPr>
          <a:r>
            <a:rPr lang="en-US" sz="1600" kern="1200" dirty="0">
              <a:latin typeface="Museo Sans 500" panose="02000000000000000000" pitchFamily="2" charset="77"/>
            </a:rPr>
            <a:t>Without a campaign period, a personal statement to be distributed to the membership prior to voting. The statement can include:</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Museo Sans 500" panose="02000000000000000000" pitchFamily="2" charset="77"/>
            </a:rPr>
            <a:t>The nominee’s background and relevant qualifications.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Museo Sans 500" panose="02000000000000000000" pitchFamily="2" charset="77"/>
            </a:rPr>
            <a:t>The nominee’s vision for the role.</a:t>
          </a:r>
        </a:p>
        <a:p>
          <a:pPr marL="0" lvl="0" indent="0" algn="l" defTabSz="711200">
            <a:lnSpc>
              <a:spcPct val="100000"/>
            </a:lnSpc>
            <a:spcBef>
              <a:spcPct val="0"/>
            </a:spcBef>
            <a:spcAft>
              <a:spcPct val="35000"/>
            </a:spcAft>
            <a:buFont typeface="Arial" panose="020B0604020202020204" pitchFamily="34" charset="0"/>
            <a:buNone/>
          </a:pPr>
          <a:r>
            <a:rPr lang="en-US" sz="1600" kern="1200" dirty="0">
              <a:latin typeface="Museo Sans 500" panose="02000000000000000000" pitchFamily="2" charset="77"/>
            </a:rPr>
            <a:t>Social media handles used in the election.</a:t>
          </a:r>
        </a:p>
      </dsp:txBody>
      <dsp:txXfrm>
        <a:off x="5359870" y="2160000"/>
        <a:ext cx="4499978" cy="12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137F6-5A58-AF47-AC78-621839F20816}">
      <dsp:nvSpPr>
        <dsp:cNvPr id="0" name=""/>
        <dsp:cNvSpPr/>
      </dsp:nvSpPr>
      <dsp:spPr>
        <a:xfrm>
          <a:off x="1216" y="82237"/>
          <a:ext cx="4269448" cy="2711099"/>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658E2-9208-C744-9B2F-60063E107C9C}">
      <dsp:nvSpPr>
        <dsp:cNvPr id="0" name=""/>
        <dsp:cNvSpPr/>
      </dsp:nvSpPr>
      <dsp:spPr>
        <a:xfrm>
          <a:off x="475599" y="532901"/>
          <a:ext cx="4269448" cy="2711099"/>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useo Sans 500" panose="02000000000000000000" pitchFamily="2" charset="77"/>
            </a:rPr>
            <a:t>After the deadline for submissions is over, the Elections Officer should go over them to ensure validity (e.g., that the candidate is a member of the Society, that they belong in the group they are seeking to represent, etc.). Candidates who do not meet the criteria should be contacted by the EO to explain the situation and avoid frustration.</a:t>
          </a:r>
        </a:p>
      </dsp:txBody>
      <dsp:txXfrm>
        <a:off x="555004" y="612306"/>
        <a:ext cx="4110638" cy="2552289"/>
      </dsp:txXfrm>
    </dsp:sp>
    <dsp:sp modelId="{0D77FD4F-35B0-D943-8736-2E6117EBC1CC}">
      <dsp:nvSpPr>
        <dsp:cNvPr id="0" name=""/>
        <dsp:cNvSpPr/>
      </dsp:nvSpPr>
      <dsp:spPr>
        <a:xfrm>
          <a:off x="5219431" y="82237"/>
          <a:ext cx="4269448" cy="2711099"/>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7DD1D-446B-D348-893F-3CBA0C77E322}">
      <dsp:nvSpPr>
        <dsp:cNvPr id="0" name=""/>
        <dsp:cNvSpPr/>
      </dsp:nvSpPr>
      <dsp:spPr>
        <a:xfrm>
          <a:off x="5693814" y="532901"/>
          <a:ext cx="4269448" cy="2711099"/>
        </a:xfrm>
        <a:prstGeom prst="roundRect">
          <a:avLst>
            <a:gd name="adj" fmla="val 10000"/>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useo Sans 500" panose="02000000000000000000" pitchFamily="2" charset="77"/>
            </a:rPr>
            <a:t>Once decided, nominees should be contacted as confirmation they are officially running in the elections, to ensure that they receive any necessary training, and that they know and understand election rules. This is crucial to avoid infractions.</a:t>
          </a:r>
        </a:p>
      </dsp:txBody>
      <dsp:txXfrm>
        <a:off x="5773219" y="612306"/>
        <a:ext cx="4110638" cy="25522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4E64B-4810-452B-96AF-D93FFEB48823}">
      <dsp:nvSpPr>
        <dsp:cNvPr id="0" name=""/>
        <dsp:cNvSpPr/>
      </dsp:nvSpPr>
      <dsp:spPr>
        <a:xfrm>
          <a:off x="892644" y="2113003"/>
          <a:ext cx="1082824" cy="1082824"/>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FCDD8-72FA-4942-A9F8-926DDDA73579}">
      <dsp:nvSpPr>
        <dsp:cNvPr id="0" name=""/>
        <dsp:cNvSpPr/>
      </dsp:nvSpPr>
      <dsp:spPr>
        <a:xfrm>
          <a:off x="1120037" y="2340396"/>
          <a:ext cx="628038" cy="6280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BB2E6-8617-4E7E-B248-108CE5CB3156}">
      <dsp:nvSpPr>
        <dsp:cNvPr id="0" name=""/>
        <dsp:cNvSpPr/>
      </dsp:nvSpPr>
      <dsp:spPr>
        <a:xfrm>
          <a:off x="2207502" y="2113003"/>
          <a:ext cx="2552371" cy="108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Museo Sans 500" panose="02000000000000000000" pitchFamily="2" charset="77"/>
            </a:rPr>
            <a:t>Personal candidate social media profiles should be monitored by the EO on a regular basis to ensure election rules are being followed.</a:t>
          </a:r>
        </a:p>
      </dsp:txBody>
      <dsp:txXfrm>
        <a:off x="2207502" y="2113003"/>
        <a:ext cx="2552371" cy="1082824"/>
      </dsp:txXfrm>
    </dsp:sp>
    <dsp:sp modelId="{6CBB9AF4-E156-4BFA-8D43-D9975CF8A2F3}">
      <dsp:nvSpPr>
        <dsp:cNvPr id="0" name=""/>
        <dsp:cNvSpPr/>
      </dsp:nvSpPr>
      <dsp:spPr>
        <a:xfrm>
          <a:off x="5204605" y="2113003"/>
          <a:ext cx="1082824" cy="1082824"/>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653F7-7C23-408C-9E35-DA96C10F53C2}">
      <dsp:nvSpPr>
        <dsp:cNvPr id="0" name=""/>
        <dsp:cNvSpPr/>
      </dsp:nvSpPr>
      <dsp:spPr>
        <a:xfrm>
          <a:off x="5431998" y="2340396"/>
          <a:ext cx="628038" cy="6280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E0A57-25AF-4D90-BCBF-C7EDBAB443E9}">
      <dsp:nvSpPr>
        <dsp:cNvPr id="0" name=""/>
        <dsp:cNvSpPr/>
      </dsp:nvSpPr>
      <dsp:spPr>
        <a:xfrm>
          <a:off x="6519463" y="2113003"/>
          <a:ext cx="2552371" cy="108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Museo Sans 500" panose="02000000000000000000" pitchFamily="2" charset="77"/>
            </a:rPr>
            <a:t>Complaints should be dealt with in a timely manner to avoid frustration.</a:t>
          </a:r>
        </a:p>
      </dsp:txBody>
      <dsp:txXfrm>
        <a:off x="6519463" y="2113003"/>
        <a:ext cx="2552371" cy="1082824"/>
      </dsp:txXfrm>
    </dsp:sp>
    <dsp:sp modelId="{BE3EB3D4-4735-4326-81CC-BC82187DD79B}">
      <dsp:nvSpPr>
        <dsp:cNvPr id="0" name=""/>
        <dsp:cNvSpPr/>
      </dsp:nvSpPr>
      <dsp:spPr>
        <a:xfrm>
          <a:off x="857473" y="4025589"/>
          <a:ext cx="1082824" cy="1082824"/>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1A4A50-FD5A-4B83-BDED-743EAA7B5646}">
      <dsp:nvSpPr>
        <dsp:cNvPr id="0" name=""/>
        <dsp:cNvSpPr/>
      </dsp:nvSpPr>
      <dsp:spPr>
        <a:xfrm>
          <a:off x="1084866" y="4241260"/>
          <a:ext cx="628038" cy="6280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DDD437-BAEE-46A5-951C-DE7E1DAE84B0}">
      <dsp:nvSpPr>
        <dsp:cNvPr id="0" name=""/>
        <dsp:cNvSpPr/>
      </dsp:nvSpPr>
      <dsp:spPr>
        <a:xfrm>
          <a:off x="2195786" y="4060759"/>
          <a:ext cx="2552371" cy="1082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Museo Sans 500" panose="02000000000000000000" pitchFamily="2" charset="77"/>
            </a:rPr>
            <a:t>If applicable (aka for Levy Societies and General Interest Societies with no membership limitations), Societies can tag the DSU on socials (@</a:t>
          </a:r>
          <a:r>
            <a:rPr lang="en-US" sz="1500" kern="1200" dirty="0" err="1">
              <a:latin typeface="Museo Sans 500" panose="02000000000000000000" pitchFamily="2" charset="77"/>
            </a:rPr>
            <a:t>dalstudentunion</a:t>
          </a:r>
          <a:r>
            <a:rPr lang="en-US" sz="1500" kern="1200" dirty="0">
              <a:latin typeface="Museo Sans 500" panose="02000000000000000000" pitchFamily="2" charset="77"/>
            </a:rPr>
            <a:t> on IG) to have posts shared.</a:t>
          </a:r>
        </a:p>
      </dsp:txBody>
      <dsp:txXfrm>
        <a:off x="2195786" y="4060759"/>
        <a:ext cx="2552371" cy="10828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8FBA8-A498-3B4B-99A1-A8FC775678E4}">
      <dsp:nvSpPr>
        <dsp:cNvPr id="0" name=""/>
        <dsp:cNvSpPr/>
      </dsp:nvSpPr>
      <dsp:spPr>
        <a:xfrm>
          <a:off x="0" y="215996"/>
          <a:ext cx="10668000"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useo Sans 500" panose="02000000000000000000" pitchFamily="2" charset="77"/>
            </a:rPr>
            <a:t>What is quorum?</a:t>
          </a:r>
          <a:endParaRPr lang="en-CA" sz="1800" kern="1200" dirty="0">
            <a:latin typeface="Museo Sans 500" panose="02000000000000000000" pitchFamily="2" charset="77"/>
          </a:endParaRPr>
        </a:p>
      </dsp:txBody>
      <dsp:txXfrm>
        <a:off x="21075" y="237071"/>
        <a:ext cx="10625850" cy="389580"/>
      </dsp:txXfrm>
    </dsp:sp>
    <dsp:sp modelId="{622F2006-46DD-7440-A3A4-EEEC2C3F2D8F}">
      <dsp:nvSpPr>
        <dsp:cNvPr id="0" name=""/>
        <dsp:cNvSpPr/>
      </dsp:nvSpPr>
      <dsp:spPr>
        <a:xfrm>
          <a:off x="0" y="647726"/>
          <a:ext cx="10668000" cy="47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70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Quorum is the minimum number of people needed to conduct business (aka make decisions) in governance settings.</a:t>
          </a:r>
          <a:endParaRPr lang="en-CA" sz="1400" kern="1200" dirty="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It is usually framed as a fixed number or as a percentage of the membership.</a:t>
          </a:r>
          <a:endParaRPr lang="en-CA" sz="1400" kern="1200" dirty="0">
            <a:latin typeface="Museo Sans 500" panose="02000000000000000000" pitchFamily="2" charset="77"/>
          </a:endParaRPr>
        </a:p>
      </dsp:txBody>
      <dsp:txXfrm>
        <a:off x="0" y="647726"/>
        <a:ext cx="10668000" cy="475065"/>
      </dsp:txXfrm>
    </dsp:sp>
    <dsp:sp modelId="{4E9A3A09-DE96-084A-A9D7-86E9BFC9CFAE}">
      <dsp:nvSpPr>
        <dsp:cNvPr id="0" name=""/>
        <dsp:cNvSpPr/>
      </dsp:nvSpPr>
      <dsp:spPr>
        <a:xfrm>
          <a:off x="0" y="1122791"/>
          <a:ext cx="10668000" cy="43173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useo Sans 500" panose="02000000000000000000" pitchFamily="2" charset="77"/>
            </a:rPr>
            <a:t>Why is quorum needed in elections?</a:t>
          </a:r>
          <a:endParaRPr lang="en-CA" sz="1800" kern="1200" dirty="0">
            <a:latin typeface="Museo Sans 500" panose="02000000000000000000" pitchFamily="2" charset="77"/>
          </a:endParaRPr>
        </a:p>
      </dsp:txBody>
      <dsp:txXfrm>
        <a:off x="21075" y="1143866"/>
        <a:ext cx="10625850" cy="389580"/>
      </dsp:txXfrm>
    </dsp:sp>
    <dsp:sp modelId="{735630CF-E394-D448-9959-2A29ABE3E4DE}">
      <dsp:nvSpPr>
        <dsp:cNvPr id="0" name=""/>
        <dsp:cNvSpPr/>
      </dsp:nvSpPr>
      <dsp:spPr>
        <a:xfrm>
          <a:off x="0" y="1554521"/>
          <a:ext cx="10668000"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70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Quorum is used as a metric to ensure the voting process is valid and was made with enough consultation from the membership.</a:t>
          </a:r>
          <a:endParaRPr lang="en-CA" sz="1400" kern="1200" dirty="0">
            <a:latin typeface="Museo Sans 500" panose="02000000000000000000" pitchFamily="2" charset="77"/>
          </a:endParaRPr>
        </a:p>
      </dsp:txBody>
      <dsp:txXfrm>
        <a:off x="0" y="1554521"/>
        <a:ext cx="10668000" cy="437805"/>
      </dsp:txXfrm>
    </dsp:sp>
    <dsp:sp modelId="{E857104A-5AA5-FA4F-B5A3-85BE767B4677}">
      <dsp:nvSpPr>
        <dsp:cNvPr id="0" name=""/>
        <dsp:cNvSpPr/>
      </dsp:nvSpPr>
      <dsp:spPr>
        <a:xfrm>
          <a:off x="0" y="1992326"/>
          <a:ext cx="10668000" cy="43173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useo Sans 500" panose="02000000000000000000" pitchFamily="2" charset="77"/>
            </a:rPr>
            <a:t>How is quorum for elections decided?</a:t>
          </a:r>
          <a:endParaRPr lang="en-CA" sz="1800" kern="1200" dirty="0">
            <a:latin typeface="Museo Sans 500" panose="02000000000000000000" pitchFamily="2" charset="77"/>
          </a:endParaRPr>
        </a:p>
      </dsp:txBody>
      <dsp:txXfrm>
        <a:off x="21075" y="2013401"/>
        <a:ext cx="10625850" cy="389580"/>
      </dsp:txXfrm>
    </dsp:sp>
    <dsp:sp modelId="{8E9A86E6-A117-3F40-A385-D494843AD5BF}">
      <dsp:nvSpPr>
        <dsp:cNvPr id="0" name=""/>
        <dsp:cNvSpPr/>
      </dsp:nvSpPr>
      <dsp:spPr>
        <a:xfrm>
          <a:off x="0" y="2424056"/>
          <a:ext cx="10668000" cy="1099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70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There is no set standard for how many people are enough for quorum. Many societies choose 50% of the membership, others a fixed number (e.g., 25 attendees for in-person voting).</a:t>
          </a:r>
          <a:endParaRPr lang="en-CA" sz="1400" kern="1200" dirty="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The size of the Society should be considered. 5 people for a 300-person Society is certainly not enough; 90% is likely unachievable.</a:t>
          </a:r>
          <a:endParaRPr lang="en-CA" sz="1400" kern="1200" dirty="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As always, quorum is something decided on by membership consensus through the Society’s Constitution.</a:t>
          </a:r>
          <a:endParaRPr lang="en-CA" sz="1400" kern="1200" dirty="0">
            <a:latin typeface="Museo Sans 500" panose="02000000000000000000" pitchFamily="2" charset="77"/>
          </a:endParaRPr>
        </a:p>
      </dsp:txBody>
      <dsp:txXfrm>
        <a:off x="0" y="2424056"/>
        <a:ext cx="10668000" cy="1099170"/>
      </dsp:txXfrm>
    </dsp:sp>
    <dsp:sp modelId="{A1C21BE7-8CD0-F341-BF5B-812745BAFB03}">
      <dsp:nvSpPr>
        <dsp:cNvPr id="0" name=""/>
        <dsp:cNvSpPr/>
      </dsp:nvSpPr>
      <dsp:spPr>
        <a:xfrm>
          <a:off x="0" y="3523226"/>
          <a:ext cx="10668000" cy="431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How is quorum achieved?</a:t>
          </a:r>
          <a:endParaRPr lang="en-CA" sz="1800" kern="1200" dirty="0"/>
        </a:p>
      </dsp:txBody>
      <dsp:txXfrm>
        <a:off x="21075" y="3544301"/>
        <a:ext cx="10625850" cy="389580"/>
      </dsp:txXfrm>
    </dsp:sp>
    <dsp:sp modelId="{63EE2BDD-D59D-B242-93E9-1170951DD3B8}">
      <dsp:nvSpPr>
        <dsp:cNvPr id="0" name=""/>
        <dsp:cNvSpPr/>
      </dsp:nvSpPr>
      <dsp:spPr>
        <a:xfrm>
          <a:off x="0" y="3954956"/>
          <a:ext cx="10668000"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70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For in-person voting, enough members should attend to meet quorum. The meeting time and date should be promoted well in advance.</a:t>
          </a:r>
          <a:endParaRPr lang="en-CA" sz="1400" kern="1200" dirty="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For digital voting, promotional efforts to voters are important, and ensuring the form is distributed and accessible.</a:t>
          </a:r>
          <a:endParaRPr lang="en-CA" sz="1400" kern="1200" dirty="0">
            <a:latin typeface="Museo Sans 500" panose="02000000000000000000" pitchFamily="2" charset="77"/>
          </a:endParaRPr>
        </a:p>
      </dsp:txBody>
      <dsp:txXfrm>
        <a:off x="0" y="3954956"/>
        <a:ext cx="10668000" cy="6706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DC3D-12AB-4BDD-A2D6-66C066752333}">
      <dsp:nvSpPr>
        <dsp:cNvPr id="0" name=""/>
        <dsp:cNvSpPr/>
      </dsp:nvSpPr>
      <dsp:spPr>
        <a:xfrm>
          <a:off x="5288" y="272"/>
          <a:ext cx="1039959" cy="10399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704877-1D8C-4142-827D-4A6170331A04}">
      <dsp:nvSpPr>
        <dsp:cNvPr id="0" name=""/>
        <dsp:cNvSpPr/>
      </dsp:nvSpPr>
      <dsp:spPr>
        <a:xfrm>
          <a:off x="5288" y="1240924"/>
          <a:ext cx="2971314" cy="5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Museo Sans 500" panose="02000000000000000000" pitchFamily="2" charset="77"/>
            </a:rPr>
            <a:t>What is voting security?</a:t>
          </a:r>
        </a:p>
      </dsp:txBody>
      <dsp:txXfrm>
        <a:off x="5288" y="1240924"/>
        <a:ext cx="2971314" cy="557121"/>
      </dsp:txXfrm>
    </dsp:sp>
    <dsp:sp modelId="{CC9DEBB6-03FF-4B3D-B5F2-5197BFA4DB04}">
      <dsp:nvSpPr>
        <dsp:cNvPr id="0" name=""/>
        <dsp:cNvSpPr/>
      </dsp:nvSpPr>
      <dsp:spPr>
        <a:xfrm>
          <a:off x="5288" y="1891390"/>
          <a:ext cx="2971314" cy="2775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latin typeface="Museo Sans 500" panose="02000000000000000000" pitchFamily="2" charset="77"/>
            </a:rPr>
            <a:t>The certainty that only eligible voters are submitting ballots in an election.</a:t>
          </a:r>
        </a:p>
        <a:p>
          <a:pPr marL="0" lvl="0" indent="0" algn="l" defTabSz="711200">
            <a:lnSpc>
              <a:spcPct val="100000"/>
            </a:lnSpc>
            <a:spcBef>
              <a:spcPct val="0"/>
            </a:spcBef>
            <a:spcAft>
              <a:spcPct val="35000"/>
            </a:spcAft>
            <a:buNone/>
          </a:pPr>
          <a:r>
            <a:rPr lang="en-US" sz="1600" kern="1200" dirty="0">
              <a:latin typeface="Museo Sans 500" panose="02000000000000000000" pitchFamily="2" charset="77"/>
            </a:rPr>
            <a:t>The knowledge that only the right people know ballot contents at a given time.</a:t>
          </a:r>
        </a:p>
      </dsp:txBody>
      <dsp:txXfrm>
        <a:off x="5288" y="1891390"/>
        <a:ext cx="2971314" cy="2775588"/>
      </dsp:txXfrm>
    </dsp:sp>
    <dsp:sp modelId="{9813679E-325D-4F67-83F0-6F700CE35CC2}">
      <dsp:nvSpPr>
        <dsp:cNvPr id="0" name=""/>
        <dsp:cNvSpPr/>
      </dsp:nvSpPr>
      <dsp:spPr>
        <a:xfrm>
          <a:off x="3496582" y="272"/>
          <a:ext cx="1039959" cy="10399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BB1A6-5250-4E97-A5A4-A589543B2AA3}">
      <dsp:nvSpPr>
        <dsp:cNvPr id="0" name=""/>
        <dsp:cNvSpPr/>
      </dsp:nvSpPr>
      <dsp:spPr>
        <a:xfrm>
          <a:off x="3496582" y="1240924"/>
          <a:ext cx="2971314" cy="5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Museo Sans 500" panose="02000000000000000000" pitchFamily="2" charset="77"/>
            </a:rPr>
            <a:t>Why is voting security important?</a:t>
          </a:r>
        </a:p>
      </dsp:txBody>
      <dsp:txXfrm>
        <a:off x="3496582" y="1240924"/>
        <a:ext cx="2971314" cy="557121"/>
      </dsp:txXfrm>
    </dsp:sp>
    <dsp:sp modelId="{43BB42B7-B0A0-4BAD-9914-3345778D6076}">
      <dsp:nvSpPr>
        <dsp:cNvPr id="0" name=""/>
        <dsp:cNvSpPr/>
      </dsp:nvSpPr>
      <dsp:spPr>
        <a:xfrm>
          <a:off x="3496582" y="1891390"/>
          <a:ext cx="2971314" cy="2775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latin typeface="Museo Sans 500" panose="02000000000000000000" pitchFamily="2" charset="77"/>
            </a:rPr>
            <a:t>Voting security issues are one of the most common Society complaints received by the DSU Society Review Committee.</a:t>
          </a:r>
        </a:p>
        <a:p>
          <a:pPr marL="0" lvl="0" indent="0" algn="l" defTabSz="711200">
            <a:lnSpc>
              <a:spcPct val="100000"/>
            </a:lnSpc>
            <a:spcBef>
              <a:spcPct val="0"/>
            </a:spcBef>
            <a:spcAft>
              <a:spcPct val="35000"/>
            </a:spcAft>
            <a:buNone/>
          </a:pPr>
          <a:r>
            <a:rPr lang="en-US" sz="1600" kern="1200">
              <a:latin typeface="Museo Sans 500" panose="02000000000000000000" pitchFamily="2" charset="77"/>
            </a:rPr>
            <a:t>Compromised voting security results in mistrust in the democratic process and in election results. This can lead to loss of membership and poor intra-Society dynamics.</a:t>
          </a:r>
        </a:p>
      </dsp:txBody>
      <dsp:txXfrm>
        <a:off x="3496582" y="1891390"/>
        <a:ext cx="2971314" cy="2775588"/>
      </dsp:txXfrm>
    </dsp:sp>
    <dsp:sp modelId="{2C72FAD2-819D-4236-AB3B-C602A1666F7B}">
      <dsp:nvSpPr>
        <dsp:cNvPr id="0" name=""/>
        <dsp:cNvSpPr/>
      </dsp:nvSpPr>
      <dsp:spPr>
        <a:xfrm>
          <a:off x="6987876" y="272"/>
          <a:ext cx="1039959" cy="10399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076BF-E188-4CB0-B9A2-BE84B402BA05}">
      <dsp:nvSpPr>
        <dsp:cNvPr id="0" name=""/>
        <dsp:cNvSpPr/>
      </dsp:nvSpPr>
      <dsp:spPr>
        <a:xfrm>
          <a:off x="6987876" y="1240924"/>
          <a:ext cx="2971314" cy="55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Museo Sans 500" panose="02000000000000000000" pitchFamily="2" charset="77"/>
            </a:rPr>
            <a:t>How is voting security achieved?</a:t>
          </a:r>
        </a:p>
      </dsp:txBody>
      <dsp:txXfrm>
        <a:off x="6987876" y="1240924"/>
        <a:ext cx="2971314" cy="557121"/>
      </dsp:txXfrm>
    </dsp:sp>
    <dsp:sp modelId="{B1D3FE13-4C4D-4480-BFD3-F1285539D315}">
      <dsp:nvSpPr>
        <dsp:cNvPr id="0" name=""/>
        <dsp:cNvSpPr/>
      </dsp:nvSpPr>
      <dsp:spPr>
        <a:xfrm>
          <a:off x="6987876" y="1891390"/>
          <a:ext cx="2971314" cy="2775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latin typeface="Museo Sans 500" panose="02000000000000000000" pitchFamily="2" charset="77"/>
            </a:rPr>
            <a:t>Depends on your membership! These are some ideas you can employ with varying degrees of success.</a:t>
          </a:r>
        </a:p>
        <a:p>
          <a:pPr marL="0" lvl="0" indent="0" algn="l" defTabSz="711200">
            <a:lnSpc>
              <a:spcPct val="100000"/>
            </a:lnSpc>
            <a:spcBef>
              <a:spcPct val="0"/>
            </a:spcBef>
            <a:spcAft>
              <a:spcPct val="35000"/>
            </a:spcAft>
            <a:buNone/>
          </a:pPr>
          <a:r>
            <a:rPr lang="en-US" sz="1600" kern="1200" dirty="0">
              <a:latin typeface="Museo Sans 500" panose="02000000000000000000" pitchFamily="2" charset="77"/>
            </a:rPr>
            <a:t>In-person voting is less susceptible to voter fraud, as long as proxy rules are clearly followed. Usually voting security concerns arise with online voting.</a:t>
          </a:r>
        </a:p>
      </dsp:txBody>
      <dsp:txXfrm>
        <a:off x="6987876" y="1891390"/>
        <a:ext cx="2971314" cy="27755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D0799-7AEC-8E4B-AA99-287ED1035BA9}">
      <dsp:nvSpPr>
        <dsp:cNvPr id="0" name=""/>
        <dsp:cNvSpPr/>
      </dsp:nvSpPr>
      <dsp:spPr>
        <a:xfrm>
          <a:off x="0" y="1462270"/>
          <a:ext cx="11002105" cy="1949693"/>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92958B-3DC1-414C-8CEE-0485ACFB3EA2}">
      <dsp:nvSpPr>
        <dsp:cNvPr id="0" name=""/>
        <dsp:cNvSpPr/>
      </dsp:nvSpPr>
      <dsp:spPr>
        <a:xfrm>
          <a:off x="5841" y="0"/>
          <a:ext cx="1530248" cy="194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l" defTabSz="533400">
            <a:lnSpc>
              <a:spcPct val="90000"/>
            </a:lnSpc>
            <a:spcBef>
              <a:spcPct val="0"/>
            </a:spcBef>
            <a:spcAft>
              <a:spcPct val="35000"/>
            </a:spcAft>
            <a:buNone/>
          </a:pPr>
          <a:r>
            <a:rPr lang="en-US" sz="1200" kern="1200" dirty="0">
              <a:latin typeface="Museo Sans 500" panose="02000000000000000000" pitchFamily="2" charset="77"/>
            </a:rPr>
            <a:t>The Elections Officer of the Unicorn Conservation Society and their Deputy are preparing for the election voting period.</a:t>
          </a:r>
          <a:endParaRPr lang="en-CA" sz="1200" kern="1200" dirty="0">
            <a:latin typeface="Museo Sans 500" panose="02000000000000000000" pitchFamily="2" charset="77"/>
          </a:endParaRPr>
        </a:p>
      </dsp:txBody>
      <dsp:txXfrm>
        <a:off x="5841" y="0"/>
        <a:ext cx="1530248" cy="1949693"/>
      </dsp:txXfrm>
    </dsp:sp>
    <dsp:sp modelId="{E2B3CEE5-66CE-5343-B35E-77D9B1212822}">
      <dsp:nvSpPr>
        <dsp:cNvPr id="0" name=""/>
        <dsp:cNvSpPr/>
      </dsp:nvSpPr>
      <dsp:spPr>
        <a:xfrm>
          <a:off x="527253" y="2193405"/>
          <a:ext cx="487423" cy="48742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4FB757-607F-F843-AFCD-F2E54A5EE6AD}">
      <dsp:nvSpPr>
        <dsp:cNvPr id="0" name=""/>
        <dsp:cNvSpPr/>
      </dsp:nvSpPr>
      <dsp:spPr>
        <a:xfrm>
          <a:off x="1612602" y="2924540"/>
          <a:ext cx="1982100" cy="194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kern="1200" dirty="0">
              <a:latin typeface="Museo Sans 500" panose="02000000000000000000" pitchFamily="2" charset="77"/>
            </a:rPr>
            <a:t>Based on the membership criteria outlined in the UCS Constitution, they create a list of 45 members in good standing. This list is published to the membership.</a:t>
          </a:r>
          <a:endParaRPr lang="en-CA" sz="1200" kern="1200" dirty="0">
            <a:latin typeface="Museo Sans 500" panose="02000000000000000000" pitchFamily="2" charset="77"/>
          </a:endParaRPr>
        </a:p>
      </dsp:txBody>
      <dsp:txXfrm>
        <a:off x="1612602" y="2924540"/>
        <a:ext cx="1982100" cy="1949693"/>
      </dsp:txXfrm>
    </dsp:sp>
    <dsp:sp modelId="{AB257987-1EDB-5C49-9733-51A25A23D274}">
      <dsp:nvSpPr>
        <dsp:cNvPr id="0" name=""/>
        <dsp:cNvSpPr/>
      </dsp:nvSpPr>
      <dsp:spPr>
        <a:xfrm>
          <a:off x="2359940" y="2193405"/>
          <a:ext cx="487423" cy="487423"/>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F8B2D-8AD7-AE4E-8967-94F25363FDC0}">
      <dsp:nvSpPr>
        <dsp:cNvPr id="0" name=""/>
        <dsp:cNvSpPr/>
      </dsp:nvSpPr>
      <dsp:spPr>
        <a:xfrm>
          <a:off x="3671215" y="0"/>
          <a:ext cx="2119639" cy="194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marL="0" lvl="0" indent="0" algn="l" defTabSz="533400">
            <a:lnSpc>
              <a:spcPct val="90000"/>
            </a:lnSpc>
            <a:spcBef>
              <a:spcPct val="0"/>
            </a:spcBef>
            <a:spcAft>
              <a:spcPct val="35000"/>
            </a:spcAft>
            <a:buNone/>
          </a:pPr>
          <a:r>
            <a:rPr lang="en-US" sz="1200" kern="1200">
              <a:latin typeface="Museo Sans 500" panose="02000000000000000000" pitchFamily="2" charset="77"/>
            </a:rPr>
            <a:t>For each member, the EO assigns one voter key (e.g., Sally Uno – ‘mane’, Mike Michaelson - ‘horn’, Sammy Sampson – ‘hoof’, etc.).</a:t>
          </a:r>
          <a:endParaRPr lang="en-CA" sz="1200" kern="1200">
            <a:latin typeface="Museo Sans 500" panose="02000000000000000000" pitchFamily="2" charset="77"/>
          </a:endParaRPr>
        </a:p>
        <a:p>
          <a:pPr marL="114300" lvl="1" indent="-114300" algn="l" defTabSz="533400">
            <a:lnSpc>
              <a:spcPct val="90000"/>
            </a:lnSpc>
            <a:spcBef>
              <a:spcPct val="0"/>
            </a:spcBef>
            <a:spcAft>
              <a:spcPct val="15000"/>
            </a:spcAft>
            <a:buChar char="•"/>
          </a:pPr>
          <a:r>
            <a:rPr lang="en-US" sz="1200" kern="1200" dirty="0">
              <a:latin typeface="Museo Sans 500" panose="02000000000000000000" pitchFamily="2" charset="77"/>
            </a:rPr>
            <a:t>The DEO is given a list of voter keys, without the corresponding names.</a:t>
          </a:r>
          <a:endParaRPr lang="en-CA" sz="1200" kern="1200" dirty="0">
            <a:latin typeface="Museo Sans 500" panose="02000000000000000000" pitchFamily="2" charset="77"/>
          </a:endParaRPr>
        </a:p>
        <a:p>
          <a:pPr marL="114300" lvl="1" indent="-114300" algn="l" defTabSz="533400">
            <a:lnSpc>
              <a:spcPct val="90000"/>
            </a:lnSpc>
            <a:spcBef>
              <a:spcPct val="0"/>
            </a:spcBef>
            <a:spcAft>
              <a:spcPct val="15000"/>
            </a:spcAft>
            <a:buChar char="•"/>
          </a:pPr>
          <a:r>
            <a:rPr lang="en-US" sz="1200" kern="1200">
              <a:latin typeface="Museo Sans 500" panose="02000000000000000000" pitchFamily="2" charset="77"/>
            </a:rPr>
            <a:t>Each member receives their own voter key from the EO.</a:t>
          </a:r>
          <a:endParaRPr lang="en-CA" sz="1200" kern="1200">
            <a:latin typeface="Museo Sans 500" panose="02000000000000000000" pitchFamily="2" charset="77"/>
          </a:endParaRPr>
        </a:p>
      </dsp:txBody>
      <dsp:txXfrm>
        <a:off x="3671215" y="0"/>
        <a:ext cx="2119639" cy="1949693"/>
      </dsp:txXfrm>
    </dsp:sp>
    <dsp:sp modelId="{AFE5DD56-7C9E-5F49-955A-61D3E5F8E44B}">
      <dsp:nvSpPr>
        <dsp:cNvPr id="0" name=""/>
        <dsp:cNvSpPr/>
      </dsp:nvSpPr>
      <dsp:spPr>
        <a:xfrm>
          <a:off x="4487323" y="2193405"/>
          <a:ext cx="487423" cy="487423"/>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8D0A60-4D08-4243-ABBA-B0100FA2A6AB}">
      <dsp:nvSpPr>
        <dsp:cNvPr id="0" name=""/>
        <dsp:cNvSpPr/>
      </dsp:nvSpPr>
      <dsp:spPr>
        <a:xfrm>
          <a:off x="5867367" y="2924540"/>
          <a:ext cx="1530248" cy="194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en-US" sz="1200" kern="1200" dirty="0">
              <a:latin typeface="Museo Sans 500" panose="02000000000000000000" pitchFamily="2" charset="77"/>
            </a:rPr>
            <a:t>The DEO creates the nomination form and adds a required question: “What is the password?”</a:t>
          </a:r>
          <a:endParaRPr lang="en-CA" sz="1200" kern="1200" dirty="0">
            <a:latin typeface="Museo Sans 500" panose="02000000000000000000" pitchFamily="2" charset="77"/>
          </a:endParaRPr>
        </a:p>
        <a:p>
          <a:pPr marL="114300" lvl="1" indent="-114300" algn="l" defTabSz="533400">
            <a:lnSpc>
              <a:spcPct val="90000"/>
            </a:lnSpc>
            <a:spcBef>
              <a:spcPct val="0"/>
            </a:spcBef>
            <a:spcAft>
              <a:spcPct val="15000"/>
            </a:spcAft>
            <a:buChar char="•"/>
          </a:pPr>
          <a:r>
            <a:rPr lang="en-US" sz="1200" kern="1200">
              <a:latin typeface="Museo Sans 500" panose="02000000000000000000" pitchFamily="2" charset="77"/>
            </a:rPr>
            <a:t>Non-members should not be able to answer this question, but voters can!</a:t>
          </a:r>
          <a:endParaRPr lang="en-CA" sz="1200" kern="1200">
            <a:latin typeface="Museo Sans 500" panose="02000000000000000000" pitchFamily="2" charset="77"/>
          </a:endParaRPr>
        </a:p>
      </dsp:txBody>
      <dsp:txXfrm>
        <a:off x="5867367" y="2924540"/>
        <a:ext cx="1530248" cy="1949693"/>
      </dsp:txXfrm>
    </dsp:sp>
    <dsp:sp modelId="{89003C2A-4DD3-A742-9A0E-74CED25DA201}">
      <dsp:nvSpPr>
        <dsp:cNvPr id="0" name=""/>
        <dsp:cNvSpPr/>
      </dsp:nvSpPr>
      <dsp:spPr>
        <a:xfrm>
          <a:off x="6388780" y="2193405"/>
          <a:ext cx="487423" cy="487423"/>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22D504-D0DF-8843-9C73-68CC3C246350}">
      <dsp:nvSpPr>
        <dsp:cNvPr id="0" name=""/>
        <dsp:cNvSpPr/>
      </dsp:nvSpPr>
      <dsp:spPr>
        <a:xfrm>
          <a:off x="7474128" y="0"/>
          <a:ext cx="2421924" cy="194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marL="0" lvl="0" indent="0" algn="l" defTabSz="533400">
            <a:lnSpc>
              <a:spcPct val="90000"/>
            </a:lnSpc>
            <a:spcBef>
              <a:spcPct val="0"/>
            </a:spcBef>
            <a:spcAft>
              <a:spcPct val="35000"/>
            </a:spcAft>
            <a:buNone/>
          </a:pPr>
          <a:r>
            <a:rPr lang="en-US" sz="1200" kern="1200" dirty="0">
              <a:latin typeface="Museo Sans 500" panose="02000000000000000000" pitchFamily="2" charset="77"/>
            </a:rPr>
            <a:t>The DEO only counts ballots with legitimate voter keys, but still doesn’t know who voted for whom. Resulting ballots do not exceed 45.</a:t>
          </a:r>
          <a:endParaRPr lang="en-CA" sz="1200" kern="1200" dirty="0">
            <a:latin typeface="Museo Sans 500" panose="02000000000000000000" pitchFamily="2" charset="77"/>
          </a:endParaRPr>
        </a:p>
        <a:p>
          <a:pPr marL="114300" lvl="1" indent="-114300" algn="l" defTabSz="533400">
            <a:lnSpc>
              <a:spcPct val="90000"/>
            </a:lnSpc>
            <a:spcBef>
              <a:spcPct val="0"/>
            </a:spcBef>
            <a:spcAft>
              <a:spcPct val="15000"/>
            </a:spcAft>
            <a:buChar char="•"/>
          </a:pPr>
          <a:r>
            <a:rPr lang="en-US" sz="1200" kern="1200" dirty="0">
              <a:latin typeface="Museo Sans 500" panose="02000000000000000000" pitchFamily="2" charset="77"/>
            </a:rPr>
            <a:t>The EO doesn’t look at the ballots, so they don’t know who voted for whom, but is confident the results are legitimate when presenting them to the membership.</a:t>
          </a:r>
          <a:endParaRPr lang="en-CA" sz="1200" kern="1200" dirty="0">
            <a:latin typeface="Museo Sans 500" panose="02000000000000000000" pitchFamily="2" charset="77"/>
          </a:endParaRPr>
        </a:p>
      </dsp:txBody>
      <dsp:txXfrm>
        <a:off x="7474128" y="0"/>
        <a:ext cx="2421924" cy="1949693"/>
      </dsp:txXfrm>
    </dsp:sp>
    <dsp:sp modelId="{9F7493FA-0E0D-3E4A-AC1D-D6D183C974A7}">
      <dsp:nvSpPr>
        <dsp:cNvPr id="0" name=""/>
        <dsp:cNvSpPr/>
      </dsp:nvSpPr>
      <dsp:spPr>
        <a:xfrm>
          <a:off x="8441379" y="2193405"/>
          <a:ext cx="487423" cy="48742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DAEE1-01B0-F34E-AB25-51840164B52F}">
      <dsp:nvSpPr>
        <dsp:cNvPr id="0" name=""/>
        <dsp:cNvSpPr/>
      </dsp:nvSpPr>
      <dsp:spPr>
        <a:xfrm>
          <a:off x="0" y="0"/>
          <a:ext cx="7672648" cy="72121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useo Sans 500" panose="02000000000000000000" pitchFamily="2" charset="77"/>
            </a:rPr>
            <a:t>Voting periods for online voting usually last a couple of days, however if quorum isn’t met in that timeframe, the EO can opt to extend for an additional couple of days.</a:t>
          </a:r>
        </a:p>
      </dsp:txBody>
      <dsp:txXfrm>
        <a:off x="21124" y="21124"/>
        <a:ext cx="6810023" cy="678962"/>
      </dsp:txXfrm>
    </dsp:sp>
    <dsp:sp modelId="{C5E2D1C6-10F4-DB49-85B9-07606F04F10C}">
      <dsp:nvSpPr>
        <dsp:cNvPr id="0" name=""/>
        <dsp:cNvSpPr/>
      </dsp:nvSpPr>
      <dsp:spPr>
        <a:xfrm>
          <a:off x="572957" y="821379"/>
          <a:ext cx="7672648" cy="72121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latin typeface="Museo Sans 500" panose="02000000000000000000" pitchFamily="2" charset="77"/>
            </a:rPr>
            <a:t>Similarly, if an in-person voting meeting doesn’t meet quorum, the meeting should be rescheduled ASAP.</a:t>
          </a:r>
        </a:p>
      </dsp:txBody>
      <dsp:txXfrm>
        <a:off x="594081" y="842503"/>
        <a:ext cx="6588656" cy="678962"/>
      </dsp:txXfrm>
    </dsp:sp>
    <dsp:sp modelId="{4A800FF0-6C09-8F41-96B4-06EC6A2ABAA5}">
      <dsp:nvSpPr>
        <dsp:cNvPr id="0" name=""/>
        <dsp:cNvSpPr/>
      </dsp:nvSpPr>
      <dsp:spPr>
        <a:xfrm>
          <a:off x="1145915" y="1642758"/>
          <a:ext cx="7672648" cy="72121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latin typeface="Museo Sans 500" panose="02000000000000000000" pitchFamily="2" charset="77"/>
            </a:rPr>
            <a:t>Once results are in, they need to be announced to the membership. Number of votes and similar information can be released if the EO wishes, but it’s not necessary.</a:t>
          </a:r>
        </a:p>
      </dsp:txBody>
      <dsp:txXfrm>
        <a:off x="1167039" y="1663882"/>
        <a:ext cx="6588656" cy="678962"/>
      </dsp:txXfrm>
    </dsp:sp>
    <dsp:sp modelId="{A44265FD-CDE0-204B-A8C4-C504596C5011}">
      <dsp:nvSpPr>
        <dsp:cNvPr id="0" name=""/>
        <dsp:cNvSpPr/>
      </dsp:nvSpPr>
      <dsp:spPr>
        <a:xfrm>
          <a:off x="1718872" y="2464137"/>
          <a:ext cx="7672648" cy="72121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useo Sans 500" panose="02000000000000000000" pitchFamily="2" charset="77"/>
            </a:rPr>
            <a:t>Transition efforts should begin ideally immediately after the announcement. Transition reports should be complete at this point. There should be a specific date at which the new executive will take over.</a:t>
          </a:r>
        </a:p>
      </dsp:txBody>
      <dsp:txXfrm>
        <a:off x="1739996" y="2485261"/>
        <a:ext cx="6588656" cy="678962"/>
      </dsp:txXfrm>
    </dsp:sp>
    <dsp:sp modelId="{EE3ED5B7-57BE-214D-BC4E-3D3CFBED8E2B}">
      <dsp:nvSpPr>
        <dsp:cNvPr id="0" name=""/>
        <dsp:cNvSpPr/>
      </dsp:nvSpPr>
      <dsp:spPr>
        <a:xfrm>
          <a:off x="2291830" y="3285516"/>
          <a:ext cx="7672648" cy="72121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latin typeface="Museo Sans 500" panose="02000000000000000000" pitchFamily="2" charset="77"/>
            </a:rPr>
            <a:t>For unfilled seats, a run-off election can be scheduled soon after the main one, or they can be filled at a by-election a few months later.</a:t>
          </a:r>
        </a:p>
      </dsp:txBody>
      <dsp:txXfrm>
        <a:off x="2312954" y="3306640"/>
        <a:ext cx="6588656" cy="678962"/>
      </dsp:txXfrm>
    </dsp:sp>
    <dsp:sp modelId="{F5851F7E-7A86-4E42-8469-2F8482014100}">
      <dsp:nvSpPr>
        <dsp:cNvPr id="0" name=""/>
        <dsp:cNvSpPr/>
      </dsp:nvSpPr>
      <dsp:spPr>
        <a:xfrm>
          <a:off x="7203861" y="526884"/>
          <a:ext cx="468787" cy="46878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309338" y="526884"/>
        <a:ext cx="257833" cy="352762"/>
      </dsp:txXfrm>
    </dsp:sp>
    <dsp:sp modelId="{5DE0B486-ADE5-6B4E-9557-6BFC6233A2FD}">
      <dsp:nvSpPr>
        <dsp:cNvPr id="0" name=""/>
        <dsp:cNvSpPr/>
      </dsp:nvSpPr>
      <dsp:spPr>
        <a:xfrm>
          <a:off x="7776819" y="1348263"/>
          <a:ext cx="468787" cy="468787"/>
        </a:xfrm>
        <a:prstGeom prst="downArrow">
          <a:avLst>
            <a:gd name="adj1" fmla="val 55000"/>
            <a:gd name="adj2" fmla="val 45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882296" y="1348263"/>
        <a:ext cx="257833" cy="352762"/>
      </dsp:txXfrm>
    </dsp:sp>
    <dsp:sp modelId="{4D14839D-6CE4-C546-9408-FD8FD39054C3}">
      <dsp:nvSpPr>
        <dsp:cNvPr id="0" name=""/>
        <dsp:cNvSpPr/>
      </dsp:nvSpPr>
      <dsp:spPr>
        <a:xfrm>
          <a:off x="8349776" y="2157622"/>
          <a:ext cx="468787" cy="468787"/>
        </a:xfrm>
        <a:prstGeom prst="downArrow">
          <a:avLst>
            <a:gd name="adj1" fmla="val 55000"/>
            <a:gd name="adj2" fmla="val 45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455253" y="2157622"/>
        <a:ext cx="257833" cy="352762"/>
      </dsp:txXfrm>
    </dsp:sp>
    <dsp:sp modelId="{C81C9F2C-7BAD-7149-B610-E666C01630A3}">
      <dsp:nvSpPr>
        <dsp:cNvPr id="0" name=""/>
        <dsp:cNvSpPr/>
      </dsp:nvSpPr>
      <dsp:spPr>
        <a:xfrm>
          <a:off x="8922734" y="2987014"/>
          <a:ext cx="468787" cy="468787"/>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028211" y="2987014"/>
        <a:ext cx="257833" cy="3527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A23D3-4BCC-BB45-B30A-7EF6DB0783A9}">
      <dsp:nvSpPr>
        <dsp:cNvPr id="0" name=""/>
        <dsp:cNvSpPr/>
      </dsp:nvSpPr>
      <dsp:spPr>
        <a:xfrm>
          <a:off x="0" y="76328"/>
          <a:ext cx="9964479"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useo Sans 500" panose="02000000000000000000" pitchFamily="2" charset="77"/>
            </a:rPr>
            <a:t>Run-off elections:</a:t>
          </a:r>
          <a:endParaRPr lang="en-CA" sz="1800" kern="1200">
            <a:latin typeface="Museo Sans 500" panose="02000000000000000000" pitchFamily="2" charset="77"/>
          </a:endParaRPr>
        </a:p>
      </dsp:txBody>
      <dsp:txXfrm>
        <a:off x="21075" y="97403"/>
        <a:ext cx="9922329" cy="389580"/>
      </dsp:txXfrm>
    </dsp:sp>
    <dsp:sp modelId="{E26617D2-EEDA-0C41-9D78-84FA28AD9EC6}">
      <dsp:nvSpPr>
        <dsp:cNvPr id="0" name=""/>
        <dsp:cNvSpPr/>
      </dsp:nvSpPr>
      <dsp:spPr>
        <a:xfrm>
          <a:off x="0" y="508058"/>
          <a:ext cx="9964479"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37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Museo Sans 500" panose="02000000000000000000" pitchFamily="2" charset="77"/>
            </a:rPr>
            <a:t>Done shortly after main elections are done for positions that haven’t been filled.</a:t>
          </a:r>
          <a:endParaRPr lang="en-CA" sz="1400" kern="120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a:latin typeface="Museo Sans 500" panose="02000000000000000000" pitchFamily="2" charset="77"/>
            </a:rPr>
            <a:t>Follow the same procedure as the main elections process but the timeline may be reduced to have positions filled ASAP.</a:t>
          </a:r>
          <a:endParaRPr lang="en-CA" sz="1400" kern="1200">
            <a:latin typeface="Museo Sans 500" panose="02000000000000000000" pitchFamily="2" charset="77"/>
          </a:endParaRPr>
        </a:p>
      </dsp:txBody>
      <dsp:txXfrm>
        <a:off x="0" y="508058"/>
        <a:ext cx="9964479" cy="670680"/>
      </dsp:txXfrm>
    </dsp:sp>
    <dsp:sp modelId="{A85BE7FE-22CE-BE49-A70C-81DFD3A93348}">
      <dsp:nvSpPr>
        <dsp:cNvPr id="0" name=""/>
        <dsp:cNvSpPr/>
      </dsp:nvSpPr>
      <dsp:spPr>
        <a:xfrm>
          <a:off x="0" y="1178739"/>
          <a:ext cx="9964479" cy="431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useo Sans 500" panose="02000000000000000000" pitchFamily="2" charset="77"/>
            </a:rPr>
            <a:t>By-elections:</a:t>
          </a:r>
          <a:endParaRPr lang="en-CA" sz="1800" kern="1200">
            <a:latin typeface="Museo Sans 500" panose="02000000000000000000" pitchFamily="2" charset="77"/>
          </a:endParaRPr>
        </a:p>
      </dsp:txBody>
      <dsp:txXfrm>
        <a:off x="21075" y="1199814"/>
        <a:ext cx="9922329" cy="389580"/>
      </dsp:txXfrm>
    </dsp:sp>
    <dsp:sp modelId="{FDCE73C5-1ED7-6C42-B05C-F30054FE7C06}">
      <dsp:nvSpPr>
        <dsp:cNvPr id="0" name=""/>
        <dsp:cNvSpPr/>
      </dsp:nvSpPr>
      <dsp:spPr>
        <a:xfrm>
          <a:off x="0" y="1610469"/>
          <a:ext cx="9964479"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37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Museo Sans 500" panose="02000000000000000000" pitchFamily="2" charset="77"/>
            </a:rPr>
            <a:t>Usually reserved for the next semester.</a:t>
          </a:r>
          <a:endParaRPr lang="en-CA" sz="1400" kern="120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Applicable for Societies that appoint interims.</a:t>
          </a:r>
          <a:endParaRPr lang="en-CA" sz="1400" kern="1200" dirty="0">
            <a:latin typeface="Museo Sans 500" panose="02000000000000000000" pitchFamily="2" charset="77"/>
          </a:endParaRPr>
        </a:p>
        <a:p>
          <a:pPr marL="228600" lvl="2" indent="-114300" algn="l" defTabSz="622300">
            <a:lnSpc>
              <a:spcPct val="90000"/>
            </a:lnSpc>
            <a:spcBef>
              <a:spcPct val="0"/>
            </a:spcBef>
            <a:spcAft>
              <a:spcPct val="20000"/>
            </a:spcAft>
            <a:buChar char="•"/>
          </a:pPr>
          <a:r>
            <a:rPr lang="en-US" sz="1400" kern="1200">
              <a:latin typeface="Museo Sans 500" panose="02000000000000000000" pitchFamily="2" charset="77"/>
            </a:rPr>
            <a:t>E.g., if the Comms Director position remains vacant, someone is appointed to fill the position between the main election and the by-election.</a:t>
          </a:r>
          <a:endParaRPr lang="en-CA" sz="1400" kern="1200">
            <a:latin typeface="Museo Sans 500" panose="02000000000000000000" pitchFamily="2" charset="77"/>
          </a:endParaRPr>
        </a:p>
        <a:p>
          <a:pPr marL="228600" lvl="2" indent="-114300" algn="l" defTabSz="622300">
            <a:lnSpc>
              <a:spcPct val="90000"/>
            </a:lnSpc>
            <a:spcBef>
              <a:spcPct val="0"/>
            </a:spcBef>
            <a:spcAft>
              <a:spcPct val="20000"/>
            </a:spcAft>
            <a:buChar char="•"/>
          </a:pPr>
          <a:r>
            <a:rPr lang="en-US" sz="1400" kern="1200">
              <a:latin typeface="Museo Sans 500" panose="02000000000000000000" pitchFamily="2" charset="77"/>
            </a:rPr>
            <a:t>This way the Society doesn’t go without a crucial position for its operations.</a:t>
          </a:r>
          <a:endParaRPr lang="en-CA" sz="1400" kern="120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a:latin typeface="Museo Sans 500" panose="02000000000000000000" pitchFamily="2" charset="77"/>
            </a:rPr>
            <a:t>Often reserved for positions that can’t be filled the same time as everyone else.</a:t>
          </a:r>
          <a:endParaRPr lang="en-CA" sz="1400" kern="1200">
            <a:latin typeface="Museo Sans 500" panose="02000000000000000000" pitchFamily="2" charset="77"/>
          </a:endParaRPr>
        </a:p>
        <a:p>
          <a:pPr marL="228600" lvl="2" indent="-114300" algn="l" defTabSz="622300">
            <a:lnSpc>
              <a:spcPct val="90000"/>
            </a:lnSpc>
            <a:spcBef>
              <a:spcPct val="0"/>
            </a:spcBef>
            <a:spcAft>
              <a:spcPct val="20000"/>
            </a:spcAft>
            <a:buChar char="•"/>
          </a:pPr>
          <a:r>
            <a:rPr lang="en-US" sz="1400" kern="1200">
              <a:latin typeface="Museo Sans 500" panose="02000000000000000000" pitchFamily="2" charset="77"/>
            </a:rPr>
            <a:t>E.g., Year-rep positions are sometimes best filled by students currently in their year who you know will be active.</a:t>
          </a:r>
          <a:endParaRPr lang="en-CA" sz="1400" kern="1200">
            <a:latin typeface="Museo Sans 500" panose="02000000000000000000" pitchFamily="2" charset="77"/>
          </a:endParaRPr>
        </a:p>
      </dsp:txBody>
      <dsp:txXfrm>
        <a:off x="0" y="1610469"/>
        <a:ext cx="9964479" cy="1639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F853C-EC39-7144-8506-8F6D8706576E}">
      <dsp:nvSpPr>
        <dsp:cNvPr id="0" name=""/>
        <dsp:cNvSpPr/>
      </dsp:nvSpPr>
      <dsp:spPr>
        <a:xfrm>
          <a:off x="0" y="314647"/>
          <a:ext cx="10509601" cy="15592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5662" tIns="312420" rIns="81566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useo Sans 500" panose="02000000000000000000" pitchFamily="2" charset="77"/>
            </a:rPr>
            <a:t>Elections are membership-driven and done for most positions on executive.</a:t>
          </a:r>
          <a:endParaRPr lang="en-CA" sz="1500" kern="1200" dirty="0">
            <a:latin typeface="Museo Sans 500" panose="02000000000000000000" pitchFamily="2" charset="77"/>
          </a:endParaRPr>
        </a:p>
        <a:p>
          <a:pPr marL="114300" lvl="1" indent="-114300" algn="l" defTabSz="666750">
            <a:lnSpc>
              <a:spcPct val="90000"/>
            </a:lnSpc>
            <a:spcBef>
              <a:spcPct val="0"/>
            </a:spcBef>
            <a:spcAft>
              <a:spcPct val="15000"/>
            </a:spcAft>
            <a:buChar char="•"/>
          </a:pPr>
          <a:r>
            <a:rPr lang="en-US" sz="1500" kern="1200" dirty="0">
              <a:latin typeface="Museo Sans 500" panose="02000000000000000000" pitchFamily="2" charset="77"/>
            </a:rPr>
            <a:t>Appointments usually come after elections, as they are decided on by one or more people on the Society’s leadership.</a:t>
          </a:r>
          <a:endParaRPr lang="en-CA" sz="1500" kern="1200" dirty="0">
            <a:latin typeface="Museo Sans 500" panose="02000000000000000000" pitchFamily="2" charset="77"/>
          </a:endParaRPr>
        </a:p>
        <a:p>
          <a:pPr marL="114300" lvl="1" indent="-114300" algn="l" defTabSz="666750">
            <a:lnSpc>
              <a:spcPct val="90000"/>
            </a:lnSpc>
            <a:spcBef>
              <a:spcPct val="0"/>
            </a:spcBef>
            <a:spcAft>
              <a:spcPct val="15000"/>
            </a:spcAft>
            <a:buChar char="•"/>
          </a:pPr>
          <a:r>
            <a:rPr lang="en-US" sz="1500" kern="1200" dirty="0">
              <a:latin typeface="Museo Sans 500" panose="02000000000000000000" pitchFamily="2" charset="77"/>
            </a:rPr>
            <a:t>Appointments can restrict eligibility for the position, whereas elected positions are and should be open to all members (SP 11.4), except for representative positions (SP 11.4.1).</a:t>
          </a:r>
          <a:endParaRPr lang="en-CA" sz="1500" kern="1200" dirty="0">
            <a:latin typeface="Museo Sans 500" panose="02000000000000000000" pitchFamily="2" charset="77"/>
          </a:endParaRPr>
        </a:p>
      </dsp:txBody>
      <dsp:txXfrm>
        <a:off x="0" y="314647"/>
        <a:ext cx="10509601" cy="1559250"/>
      </dsp:txXfrm>
    </dsp:sp>
    <dsp:sp modelId="{356C3F51-671B-9E45-A472-5859D6599237}">
      <dsp:nvSpPr>
        <dsp:cNvPr id="0" name=""/>
        <dsp:cNvSpPr/>
      </dsp:nvSpPr>
      <dsp:spPr>
        <a:xfrm>
          <a:off x="525480" y="93247"/>
          <a:ext cx="7356720"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67" tIns="0" rIns="278067"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useo Sans 500" panose="02000000000000000000" pitchFamily="2" charset="77"/>
            </a:rPr>
            <a:t>What is the difference?</a:t>
          </a:r>
          <a:endParaRPr lang="en-CA" sz="1500" kern="1200" dirty="0">
            <a:latin typeface="Museo Sans 500" panose="02000000000000000000" pitchFamily="2" charset="77"/>
          </a:endParaRPr>
        </a:p>
      </dsp:txBody>
      <dsp:txXfrm>
        <a:off x="547096" y="114863"/>
        <a:ext cx="7313488" cy="399568"/>
      </dsp:txXfrm>
    </dsp:sp>
    <dsp:sp modelId="{B97B4092-A610-5B42-995B-D67EFE27DD8C}">
      <dsp:nvSpPr>
        <dsp:cNvPr id="0" name=""/>
        <dsp:cNvSpPr/>
      </dsp:nvSpPr>
      <dsp:spPr>
        <a:xfrm>
          <a:off x="0" y="2176297"/>
          <a:ext cx="10509601" cy="21735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5662" tIns="312420" rIns="815662"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useo Sans 500" panose="02000000000000000000" pitchFamily="2" charset="77"/>
            </a:rPr>
            <a:t>The position has a particular set of skills or background that is needed to be done properly.</a:t>
          </a:r>
          <a:endParaRPr lang="en-CA" sz="1500" kern="1200" dirty="0">
            <a:latin typeface="Museo Sans 500" panose="02000000000000000000" pitchFamily="2" charset="77"/>
          </a:endParaRPr>
        </a:p>
        <a:p>
          <a:pPr marL="228600" lvl="2" indent="-114300" algn="l" defTabSz="666750">
            <a:lnSpc>
              <a:spcPct val="90000"/>
            </a:lnSpc>
            <a:spcBef>
              <a:spcPct val="0"/>
            </a:spcBef>
            <a:spcAft>
              <a:spcPct val="15000"/>
            </a:spcAft>
            <a:buChar char="•"/>
          </a:pPr>
          <a:r>
            <a:rPr lang="en-US" sz="1500" kern="1200" dirty="0">
              <a:latin typeface="Museo Sans 500" panose="02000000000000000000" pitchFamily="2" charset="77"/>
            </a:rPr>
            <a:t>Ex.: finance position. Students with a background in finances, econ, business, etc., have a greater chance of doing the job well than someone who is completely new to the role.</a:t>
          </a:r>
          <a:endParaRPr lang="en-CA" sz="1500" kern="1200" dirty="0">
            <a:latin typeface="Museo Sans 500" panose="02000000000000000000" pitchFamily="2" charset="77"/>
          </a:endParaRPr>
        </a:p>
        <a:p>
          <a:pPr marL="114300" lvl="1" indent="-114300" algn="l" defTabSz="666750">
            <a:lnSpc>
              <a:spcPct val="90000"/>
            </a:lnSpc>
            <a:spcBef>
              <a:spcPct val="0"/>
            </a:spcBef>
            <a:spcAft>
              <a:spcPct val="15000"/>
            </a:spcAft>
            <a:buChar char="•"/>
          </a:pPr>
          <a:r>
            <a:rPr lang="en-US" sz="1500" kern="1200" dirty="0">
              <a:latin typeface="Museo Sans 500" panose="02000000000000000000" pitchFamily="2" charset="77"/>
            </a:rPr>
            <a:t>The position may not have as many responsibilities as the main ones or is overseen by another position.</a:t>
          </a:r>
          <a:endParaRPr lang="en-CA" sz="1500" kern="1200" dirty="0">
            <a:latin typeface="Museo Sans 500" panose="02000000000000000000" pitchFamily="2" charset="77"/>
          </a:endParaRPr>
        </a:p>
        <a:p>
          <a:pPr marL="228600" lvl="2" indent="-114300" algn="l" defTabSz="666750">
            <a:lnSpc>
              <a:spcPct val="90000"/>
            </a:lnSpc>
            <a:spcBef>
              <a:spcPct val="0"/>
            </a:spcBef>
            <a:spcAft>
              <a:spcPct val="15000"/>
            </a:spcAft>
            <a:buChar char="•"/>
          </a:pPr>
          <a:r>
            <a:rPr lang="en-CA" sz="1500" kern="1200" dirty="0">
              <a:latin typeface="Museo Sans 500" panose="02000000000000000000" pitchFamily="2" charset="77"/>
            </a:rPr>
            <a:t>E.g.: Staff positions, assistants, commissioners; positions that may or may not be paid but whose selection would benefit from an interview/application process to assess compatibility with the supervisor and with the role and setting.</a:t>
          </a:r>
        </a:p>
      </dsp:txBody>
      <dsp:txXfrm>
        <a:off x="0" y="2176297"/>
        <a:ext cx="10509601" cy="2173500"/>
      </dsp:txXfrm>
    </dsp:sp>
    <dsp:sp modelId="{8DEFD83D-E8D3-9F49-99E8-5E6E08642DA2}">
      <dsp:nvSpPr>
        <dsp:cNvPr id="0" name=""/>
        <dsp:cNvSpPr/>
      </dsp:nvSpPr>
      <dsp:spPr>
        <a:xfrm>
          <a:off x="525480" y="1954897"/>
          <a:ext cx="7356720" cy="442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67" tIns="0" rIns="278067" bIns="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useo Sans 500" panose="02000000000000000000" pitchFamily="2" charset="77"/>
            </a:rPr>
            <a:t>Why would you choose to appoint a position, not elect?</a:t>
          </a:r>
          <a:endParaRPr lang="en-CA" sz="1500" kern="1200" dirty="0">
            <a:latin typeface="Museo Sans 500" panose="02000000000000000000" pitchFamily="2" charset="77"/>
          </a:endParaRPr>
        </a:p>
      </dsp:txBody>
      <dsp:txXfrm>
        <a:off x="547096" y="1976513"/>
        <a:ext cx="731348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37631-259C-A94F-A5BB-CBB61602E403}">
      <dsp:nvSpPr>
        <dsp:cNvPr id="0" name=""/>
        <dsp:cNvSpPr/>
      </dsp:nvSpPr>
      <dsp:spPr>
        <a:xfrm>
          <a:off x="3594" y="813467"/>
          <a:ext cx="1946002" cy="272440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Museo Sans 500" panose="02000000000000000000" pitchFamily="2" charset="77"/>
            </a:rPr>
            <a:t>Prep work</a:t>
          </a:r>
        </a:p>
      </dsp:txBody>
      <dsp:txXfrm>
        <a:off x="3594" y="1848740"/>
        <a:ext cx="1946002" cy="1634641"/>
      </dsp:txXfrm>
    </dsp:sp>
    <dsp:sp modelId="{5849B3A1-D979-7B4A-B1CA-C280DE4A4D26}">
      <dsp:nvSpPr>
        <dsp:cNvPr id="0" name=""/>
        <dsp:cNvSpPr/>
      </dsp:nvSpPr>
      <dsp:spPr>
        <a:xfrm>
          <a:off x="567934" y="1085907"/>
          <a:ext cx="817320" cy="81732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endParaRPr lang="en-US" sz="3900" kern="1200" dirty="0"/>
        </a:p>
      </dsp:txBody>
      <dsp:txXfrm>
        <a:off x="687628" y="1205601"/>
        <a:ext cx="577932" cy="577932"/>
      </dsp:txXfrm>
    </dsp:sp>
    <dsp:sp modelId="{8F0BB5FC-AA5C-1542-B0E0-B0D74521F030}">
      <dsp:nvSpPr>
        <dsp:cNvPr id="0" name=""/>
        <dsp:cNvSpPr/>
      </dsp:nvSpPr>
      <dsp:spPr>
        <a:xfrm>
          <a:off x="3594" y="3537798"/>
          <a:ext cx="1946002" cy="72"/>
        </a:xfrm>
        <a:prstGeom prst="rect">
          <a:avLst/>
        </a:prstGeom>
        <a:solidFill>
          <a:schemeClr val="accent5">
            <a:hueOff val="-750949"/>
            <a:satOff val="-1935"/>
            <a:lumOff val="-1307"/>
            <a:alphaOff val="0"/>
          </a:schemeClr>
        </a:solidFill>
        <a:ln w="12700" cap="flat" cmpd="sng" algn="ctr">
          <a:solidFill>
            <a:schemeClr val="accent5">
              <a:hueOff val="-750949"/>
              <a:satOff val="-1935"/>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EE863-8E3C-4445-9AA3-479D77403F9F}">
      <dsp:nvSpPr>
        <dsp:cNvPr id="0" name=""/>
        <dsp:cNvSpPr/>
      </dsp:nvSpPr>
      <dsp:spPr>
        <a:xfrm>
          <a:off x="2144196" y="813467"/>
          <a:ext cx="1946002" cy="2724403"/>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Museo Sans 500" panose="02000000000000000000" pitchFamily="2" charset="77"/>
            </a:rPr>
            <a:t>Nominations</a:t>
          </a:r>
        </a:p>
      </dsp:txBody>
      <dsp:txXfrm>
        <a:off x="2144196" y="1848740"/>
        <a:ext cx="1946002" cy="1634641"/>
      </dsp:txXfrm>
    </dsp:sp>
    <dsp:sp modelId="{7F5E1E4D-F713-8E47-9B97-562D7AEE54F2}">
      <dsp:nvSpPr>
        <dsp:cNvPr id="0" name=""/>
        <dsp:cNvSpPr/>
      </dsp:nvSpPr>
      <dsp:spPr>
        <a:xfrm>
          <a:off x="2708537" y="1085907"/>
          <a:ext cx="817320" cy="817320"/>
        </a:xfrm>
        <a:prstGeom prst="ellipse">
          <a:avLst/>
        </a:prstGeom>
        <a:solidFill>
          <a:schemeClr val="accent5">
            <a:hueOff val="-1501898"/>
            <a:satOff val="-3871"/>
            <a:lumOff val="-2614"/>
            <a:alphaOff val="0"/>
          </a:schemeClr>
        </a:solidFill>
        <a:ln w="12700" cap="flat" cmpd="sng" algn="ctr">
          <a:solidFill>
            <a:schemeClr val="accent5">
              <a:hueOff val="-1501898"/>
              <a:satOff val="-3871"/>
              <a:lumOff val="-26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p>
      </dsp:txBody>
      <dsp:txXfrm>
        <a:off x="2828231" y="1205601"/>
        <a:ext cx="577932" cy="577932"/>
      </dsp:txXfrm>
    </dsp:sp>
    <dsp:sp modelId="{F11A9C38-3A97-F94D-8027-75790C017589}">
      <dsp:nvSpPr>
        <dsp:cNvPr id="0" name=""/>
        <dsp:cNvSpPr/>
      </dsp:nvSpPr>
      <dsp:spPr>
        <a:xfrm>
          <a:off x="2144196" y="3537798"/>
          <a:ext cx="1946002" cy="72"/>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C51D08-85E1-B944-B5E3-426E5E8CB5D7}">
      <dsp:nvSpPr>
        <dsp:cNvPr id="0" name=""/>
        <dsp:cNvSpPr/>
      </dsp:nvSpPr>
      <dsp:spPr>
        <a:xfrm>
          <a:off x="4284798" y="813467"/>
          <a:ext cx="1946002" cy="2724403"/>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Museo Sans 500" panose="02000000000000000000" pitchFamily="2" charset="77"/>
            </a:rPr>
            <a:t>Campaigning</a:t>
          </a:r>
        </a:p>
      </dsp:txBody>
      <dsp:txXfrm>
        <a:off x="4284798" y="1848740"/>
        <a:ext cx="1946002" cy="1634641"/>
      </dsp:txXfrm>
    </dsp:sp>
    <dsp:sp modelId="{1A4C5D2F-439B-4E47-98F6-D7FAE28F3C12}">
      <dsp:nvSpPr>
        <dsp:cNvPr id="0" name=""/>
        <dsp:cNvSpPr/>
      </dsp:nvSpPr>
      <dsp:spPr>
        <a:xfrm>
          <a:off x="4849139" y="1085907"/>
          <a:ext cx="817320" cy="817320"/>
        </a:xfrm>
        <a:prstGeom prst="ellipse">
          <a:avLst/>
        </a:prstGeom>
        <a:solidFill>
          <a:schemeClr val="accent5">
            <a:hueOff val="-3003797"/>
            <a:satOff val="-7742"/>
            <a:lumOff val="-5229"/>
            <a:alphaOff val="0"/>
          </a:schemeClr>
        </a:solidFill>
        <a:ln w="12700" cap="flat" cmpd="sng" algn="ctr">
          <a:solidFill>
            <a:schemeClr val="accent5">
              <a:hueOff val="-3003797"/>
              <a:satOff val="-7742"/>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p>
      </dsp:txBody>
      <dsp:txXfrm>
        <a:off x="4968833" y="1205601"/>
        <a:ext cx="577932" cy="577932"/>
      </dsp:txXfrm>
    </dsp:sp>
    <dsp:sp modelId="{854749DB-FEA0-004D-87F6-2D5F54C30039}">
      <dsp:nvSpPr>
        <dsp:cNvPr id="0" name=""/>
        <dsp:cNvSpPr/>
      </dsp:nvSpPr>
      <dsp:spPr>
        <a:xfrm>
          <a:off x="4284798" y="3537798"/>
          <a:ext cx="1946002" cy="72"/>
        </a:xfrm>
        <a:prstGeom prst="rect">
          <a:avLst/>
        </a:prstGeom>
        <a:solidFill>
          <a:schemeClr val="accent5">
            <a:hueOff val="-3754746"/>
            <a:satOff val="-9677"/>
            <a:lumOff val="-6536"/>
            <a:alphaOff val="0"/>
          </a:schemeClr>
        </a:solidFill>
        <a:ln w="12700" cap="flat" cmpd="sng" algn="ctr">
          <a:solidFill>
            <a:schemeClr val="accent5">
              <a:hueOff val="-3754746"/>
              <a:satOff val="-9677"/>
              <a:lumOff val="-65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1FA92-D8FF-0C40-9F9F-0BBBE14A8911}">
      <dsp:nvSpPr>
        <dsp:cNvPr id="0" name=""/>
        <dsp:cNvSpPr/>
      </dsp:nvSpPr>
      <dsp:spPr>
        <a:xfrm>
          <a:off x="6425401" y="813467"/>
          <a:ext cx="1946002" cy="2724403"/>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Museo Sans 500" panose="02000000000000000000" pitchFamily="2" charset="77"/>
            </a:rPr>
            <a:t>Voting</a:t>
          </a:r>
        </a:p>
      </dsp:txBody>
      <dsp:txXfrm>
        <a:off x="6425401" y="1848740"/>
        <a:ext cx="1946002" cy="1634641"/>
      </dsp:txXfrm>
    </dsp:sp>
    <dsp:sp modelId="{71A1BE6D-B985-C948-B3DA-846543017F20}">
      <dsp:nvSpPr>
        <dsp:cNvPr id="0" name=""/>
        <dsp:cNvSpPr/>
      </dsp:nvSpPr>
      <dsp:spPr>
        <a:xfrm>
          <a:off x="6989741" y="1085907"/>
          <a:ext cx="817320" cy="817320"/>
        </a:xfrm>
        <a:prstGeom prst="ellips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205601"/>
        <a:ext cx="577932" cy="577932"/>
      </dsp:txXfrm>
    </dsp:sp>
    <dsp:sp modelId="{3BDA9431-2B60-C54A-89E6-4A741F307B74}">
      <dsp:nvSpPr>
        <dsp:cNvPr id="0" name=""/>
        <dsp:cNvSpPr/>
      </dsp:nvSpPr>
      <dsp:spPr>
        <a:xfrm>
          <a:off x="6425401" y="3537798"/>
          <a:ext cx="1946002" cy="72"/>
        </a:xfrm>
        <a:prstGeom prst="rect">
          <a:avLst/>
        </a:prstGeom>
        <a:solidFill>
          <a:schemeClr val="accent5">
            <a:hueOff val="-5256644"/>
            <a:satOff val="-13548"/>
            <a:lumOff val="-9151"/>
            <a:alphaOff val="0"/>
          </a:schemeClr>
        </a:solidFill>
        <a:ln w="12700" cap="flat" cmpd="sng" algn="ctr">
          <a:solidFill>
            <a:schemeClr val="accent5">
              <a:hueOff val="-5256644"/>
              <a:satOff val="-13548"/>
              <a:lumOff val="-91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C648AD-8251-FA4D-81A7-E755FB25354D}">
      <dsp:nvSpPr>
        <dsp:cNvPr id="0" name=""/>
        <dsp:cNvSpPr/>
      </dsp:nvSpPr>
      <dsp:spPr>
        <a:xfrm>
          <a:off x="8566003" y="813467"/>
          <a:ext cx="1946002" cy="272440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Museo Sans 500" panose="02000000000000000000" pitchFamily="2" charset="77"/>
            </a:rPr>
            <a:t>Transition</a:t>
          </a:r>
        </a:p>
      </dsp:txBody>
      <dsp:txXfrm>
        <a:off x="8566003" y="1848740"/>
        <a:ext cx="1946002" cy="1634641"/>
      </dsp:txXfrm>
    </dsp:sp>
    <dsp:sp modelId="{15AEE48A-61BD-C946-8E44-77A11F26AFD9}">
      <dsp:nvSpPr>
        <dsp:cNvPr id="0" name=""/>
        <dsp:cNvSpPr/>
      </dsp:nvSpPr>
      <dsp:spPr>
        <a:xfrm>
          <a:off x="9130344" y="1085907"/>
          <a:ext cx="817320" cy="817320"/>
        </a:xfrm>
        <a:prstGeom prst="ellipse">
          <a:avLst/>
        </a:prstGeom>
        <a:solidFill>
          <a:schemeClr val="accent5">
            <a:hueOff val="-6007594"/>
            <a:satOff val="-15484"/>
            <a:lumOff val="-10458"/>
            <a:alphaOff val="0"/>
          </a:schemeClr>
        </a:solidFill>
        <a:ln w="12700" cap="flat" cmpd="sng" algn="ctr">
          <a:solidFill>
            <a:schemeClr val="accent5">
              <a:hueOff val="-6007594"/>
              <a:satOff val="-15484"/>
              <a:lumOff val="-10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205601"/>
        <a:ext cx="577932" cy="577932"/>
      </dsp:txXfrm>
    </dsp:sp>
    <dsp:sp modelId="{A224527C-8408-6342-BDBD-FD9CCC101DBC}">
      <dsp:nvSpPr>
        <dsp:cNvPr id="0" name=""/>
        <dsp:cNvSpPr/>
      </dsp:nvSpPr>
      <dsp:spPr>
        <a:xfrm>
          <a:off x="8566003" y="3537798"/>
          <a:ext cx="1946002"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04F49-5628-4F40-9265-8E0338D74223}">
      <dsp:nvSpPr>
        <dsp:cNvPr id="0" name=""/>
        <dsp:cNvSpPr/>
      </dsp:nvSpPr>
      <dsp:spPr>
        <a:xfrm>
          <a:off x="0" y="2279"/>
          <a:ext cx="10521325" cy="116612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1E571-3D3C-4896-A353-37517B0F5DDF}">
      <dsp:nvSpPr>
        <dsp:cNvPr id="0" name=""/>
        <dsp:cNvSpPr/>
      </dsp:nvSpPr>
      <dsp:spPr>
        <a:xfrm>
          <a:off x="352753" y="264657"/>
          <a:ext cx="641997" cy="6413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9E4326-6864-41E2-BB8A-A0B0A551D122}">
      <dsp:nvSpPr>
        <dsp:cNvPr id="0" name=""/>
        <dsp:cNvSpPr/>
      </dsp:nvSpPr>
      <dsp:spPr>
        <a:xfrm>
          <a:off x="1347504" y="2279"/>
          <a:ext cx="8994951" cy="1167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36" tIns="123536" rIns="123536" bIns="12353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Museo Sans 500" panose="02000000000000000000" pitchFamily="2" charset="77"/>
            </a:rPr>
            <a:t>Throughout your time in a leadership position, you will have noticed your members’ strengths and weaknesses, and should have allowed them to prove their ability to become good candidates for executive positions.</a:t>
          </a:r>
        </a:p>
      </dsp:txBody>
      <dsp:txXfrm>
        <a:off x="1347504" y="2279"/>
        <a:ext cx="8994951" cy="1167267"/>
      </dsp:txXfrm>
    </dsp:sp>
    <dsp:sp modelId="{6A27681C-F556-4F11-AE54-3D8E16943B28}">
      <dsp:nvSpPr>
        <dsp:cNvPr id="0" name=""/>
        <dsp:cNvSpPr/>
      </dsp:nvSpPr>
      <dsp:spPr>
        <a:xfrm>
          <a:off x="0" y="1403000"/>
          <a:ext cx="10521325" cy="116612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5B03C-E413-40EB-843F-81C33478043F}">
      <dsp:nvSpPr>
        <dsp:cNvPr id="0" name=""/>
        <dsp:cNvSpPr/>
      </dsp:nvSpPr>
      <dsp:spPr>
        <a:xfrm>
          <a:off x="352753" y="1665378"/>
          <a:ext cx="641997" cy="6413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BAEBE3-CFA2-4168-A272-22C234A07E6D}">
      <dsp:nvSpPr>
        <dsp:cNvPr id="0" name=""/>
        <dsp:cNvSpPr/>
      </dsp:nvSpPr>
      <dsp:spPr>
        <a:xfrm>
          <a:off x="1347504" y="1403000"/>
          <a:ext cx="8994951" cy="1167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36" tIns="123536" rIns="123536" bIns="12353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Museo Sans 500" panose="02000000000000000000" pitchFamily="2" charset="77"/>
            </a:rPr>
            <a:t>Based on those observations, you can talk to your membership about potentially running in the elections and which positions would suit them. Sometimes people need someone to believe in them to take a chance!</a:t>
          </a:r>
        </a:p>
      </dsp:txBody>
      <dsp:txXfrm>
        <a:off x="1347504" y="1403000"/>
        <a:ext cx="8994951" cy="1167267"/>
      </dsp:txXfrm>
    </dsp:sp>
    <dsp:sp modelId="{8CEAE334-532B-42F7-A649-A5691FBE0349}">
      <dsp:nvSpPr>
        <dsp:cNvPr id="0" name=""/>
        <dsp:cNvSpPr/>
      </dsp:nvSpPr>
      <dsp:spPr>
        <a:xfrm>
          <a:off x="0" y="2803721"/>
          <a:ext cx="10521325" cy="116612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7C6046-81F9-4E30-A40A-3A443629EA5B}">
      <dsp:nvSpPr>
        <dsp:cNvPr id="0" name=""/>
        <dsp:cNvSpPr/>
      </dsp:nvSpPr>
      <dsp:spPr>
        <a:xfrm>
          <a:off x="353098" y="3066099"/>
          <a:ext cx="641997" cy="6413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EA2ED-7B47-4127-86CC-14444A00F1CD}">
      <dsp:nvSpPr>
        <dsp:cNvPr id="0" name=""/>
        <dsp:cNvSpPr/>
      </dsp:nvSpPr>
      <dsp:spPr>
        <a:xfrm>
          <a:off x="1348193" y="2803721"/>
          <a:ext cx="8994951" cy="1167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536" tIns="123536" rIns="123536" bIns="12353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Museo Sans 500" panose="02000000000000000000" pitchFamily="2" charset="77"/>
            </a:rPr>
            <a:t>Note that this is not the same as </a:t>
          </a:r>
          <a:r>
            <a:rPr lang="en-US" sz="1900" kern="1200" dirty="0" err="1">
              <a:latin typeface="Museo Sans 500" panose="02000000000000000000" pitchFamily="2" charset="77"/>
            </a:rPr>
            <a:t>favouritism</a:t>
          </a:r>
          <a:r>
            <a:rPr lang="en-US" sz="1900" kern="1200" dirty="0">
              <a:latin typeface="Museo Sans 500" panose="02000000000000000000" pitchFamily="2" charset="77"/>
            </a:rPr>
            <a:t>; you should not treat people preferentially or give them unequal opportunities, support, and info. But you do need to ensure your Society will have a bright future ahead, and that can only be done by cultivating your membership’s skills and confidence.</a:t>
          </a:r>
        </a:p>
      </dsp:txBody>
      <dsp:txXfrm>
        <a:off x="1348193" y="2803721"/>
        <a:ext cx="8994951" cy="1167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1873E-2A7A-6A4A-A83C-F401E97769C9}">
      <dsp:nvSpPr>
        <dsp:cNvPr id="0" name=""/>
        <dsp:cNvSpPr/>
      </dsp:nvSpPr>
      <dsp:spPr>
        <a:xfrm>
          <a:off x="12272" y="372"/>
          <a:ext cx="2537491" cy="76124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18" tIns="200518" rIns="200518" bIns="200518"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useo Sans 500" panose="02000000000000000000" pitchFamily="2" charset="77"/>
            </a:rPr>
            <a:t>Decide on the format and rules for your election.</a:t>
          </a:r>
          <a:endParaRPr lang="en-US" sz="1800" kern="1200" dirty="0">
            <a:latin typeface="Museo Sans 500" panose="02000000000000000000" pitchFamily="2" charset="77"/>
          </a:endParaRPr>
        </a:p>
      </dsp:txBody>
      <dsp:txXfrm>
        <a:off x="12272" y="372"/>
        <a:ext cx="2537491" cy="761247"/>
      </dsp:txXfrm>
    </dsp:sp>
    <dsp:sp modelId="{FB65D991-824A-064A-BD34-53BE201E1962}">
      <dsp:nvSpPr>
        <dsp:cNvPr id="0" name=""/>
        <dsp:cNvSpPr/>
      </dsp:nvSpPr>
      <dsp:spPr>
        <a:xfrm>
          <a:off x="12272" y="761619"/>
          <a:ext cx="2537491" cy="355667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0648" tIns="250648" rIns="250648" bIns="250648" numCol="1" spcCol="1270" anchor="t" anchorCtr="0">
          <a:noAutofit/>
        </a:bodyPr>
        <a:lstStyle/>
        <a:p>
          <a:pPr marL="0" lvl="0" indent="0" algn="l" defTabSz="644525">
            <a:lnSpc>
              <a:spcPct val="90000"/>
            </a:lnSpc>
            <a:spcBef>
              <a:spcPct val="0"/>
            </a:spcBef>
            <a:spcAft>
              <a:spcPct val="35000"/>
            </a:spcAft>
            <a:buNone/>
          </a:pPr>
          <a:r>
            <a:rPr lang="en-US" sz="1450" kern="1200" dirty="0">
              <a:latin typeface="Museo Sans 500" panose="02000000000000000000" pitchFamily="2" charset="77"/>
            </a:rPr>
            <a:t>Consult appropriate governing documents.</a:t>
          </a:r>
          <a:endParaRPr lang="en-US" sz="1450" b="0" kern="1200" dirty="0">
            <a:latin typeface="Museo Sans 500" panose="02000000000000000000" pitchFamily="2" charset="77"/>
          </a:endParaRPr>
        </a:p>
        <a:p>
          <a:pPr marL="0" lvl="0" indent="0" algn="l" defTabSz="644525">
            <a:lnSpc>
              <a:spcPct val="90000"/>
            </a:lnSpc>
            <a:spcBef>
              <a:spcPct val="0"/>
            </a:spcBef>
            <a:spcAft>
              <a:spcPct val="35000"/>
            </a:spcAft>
            <a:buNone/>
          </a:pPr>
          <a:r>
            <a:rPr lang="en-US" sz="1450" kern="1200" dirty="0">
              <a:latin typeface="Museo Sans 500" panose="02000000000000000000" pitchFamily="2" charset="77"/>
            </a:rPr>
            <a:t>Consider which procedures allow for the most transparency and accessibility.</a:t>
          </a:r>
        </a:p>
        <a:p>
          <a:pPr marL="0" lvl="0" indent="0" algn="l" defTabSz="644525">
            <a:lnSpc>
              <a:spcPct val="90000"/>
            </a:lnSpc>
            <a:spcBef>
              <a:spcPct val="0"/>
            </a:spcBef>
            <a:spcAft>
              <a:spcPct val="35000"/>
            </a:spcAft>
            <a:buNone/>
          </a:pPr>
          <a:r>
            <a:rPr lang="en-US" sz="1450" kern="1200" dirty="0">
              <a:latin typeface="Museo Sans 500" panose="02000000000000000000" pitchFamily="2" charset="77"/>
            </a:rPr>
            <a:t>Things to consider are:</a:t>
          </a:r>
        </a:p>
        <a:p>
          <a:pPr marL="114300" lvl="1" indent="-114300" algn="l" defTabSz="644525">
            <a:lnSpc>
              <a:spcPct val="90000"/>
            </a:lnSpc>
            <a:spcBef>
              <a:spcPct val="0"/>
            </a:spcBef>
            <a:spcAft>
              <a:spcPct val="15000"/>
            </a:spcAft>
            <a:buChar char="•"/>
          </a:pPr>
          <a:r>
            <a:rPr lang="en-US" sz="1450" kern="1200" dirty="0">
              <a:latin typeface="Museo Sans 500" panose="02000000000000000000" pitchFamily="2" charset="77"/>
            </a:rPr>
            <a:t>In-person vs online voting</a:t>
          </a:r>
        </a:p>
        <a:p>
          <a:pPr marL="114300" lvl="1" indent="-114300" algn="l" defTabSz="644525">
            <a:lnSpc>
              <a:spcPct val="90000"/>
            </a:lnSpc>
            <a:spcBef>
              <a:spcPct val="0"/>
            </a:spcBef>
            <a:spcAft>
              <a:spcPct val="15000"/>
            </a:spcAft>
            <a:buChar char="•"/>
          </a:pPr>
          <a:r>
            <a:rPr lang="en-US" sz="1450" kern="1200" dirty="0">
              <a:latin typeface="Museo Sans 500" panose="02000000000000000000" pitchFamily="2" charset="77"/>
            </a:rPr>
            <a:t>Campaign rules</a:t>
          </a:r>
        </a:p>
        <a:p>
          <a:pPr marL="114300" lvl="1" indent="-114300" algn="l" defTabSz="644525">
            <a:lnSpc>
              <a:spcPct val="90000"/>
            </a:lnSpc>
            <a:spcBef>
              <a:spcPct val="0"/>
            </a:spcBef>
            <a:spcAft>
              <a:spcPct val="15000"/>
            </a:spcAft>
            <a:buChar char="•"/>
          </a:pPr>
          <a:r>
            <a:rPr lang="en-US" sz="1450" kern="1200" dirty="0">
              <a:latin typeface="Museo Sans 500" panose="02000000000000000000" pitchFamily="2" charset="77"/>
            </a:rPr>
            <a:t>Proxies</a:t>
          </a:r>
        </a:p>
        <a:p>
          <a:pPr marL="114300" lvl="1" indent="-114300" algn="l" defTabSz="644525">
            <a:lnSpc>
              <a:spcPct val="90000"/>
            </a:lnSpc>
            <a:spcBef>
              <a:spcPct val="0"/>
            </a:spcBef>
            <a:spcAft>
              <a:spcPct val="15000"/>
            </a:spcAft>
            <a:buChar char="•"/>
          </a:pPr>
          <a:r>
            <a:rPr lang="en-US" sz="1450" kern="1200" dirty="0">
              <a:latin typeface="Museo Sans 500" panose="02000000000000000000" pitchFamily="2" charset="77"/>
            </a:rPr>
            <a:t>Rule enforcement procedures</a:t>
          </a:r>
        </a:p>
        <a:p>
          <a:pPr marL="114300" lvl="1" indent="-114300" algn="l" defTabSz="644525">
            <a:lnSpc>
              <a:spcPct val="90000"/>
            </a:lnSpc>
            <a:spcBef>
              <a:spcPct val="0"/>
            </a:spcBef>
            <a:spcAft>
              <a:spcPct val="15000"/>
            </a:spcAft>
            <a:buChar char="•"/>
          </a:pPr>
          <a:r>
            <a:rPr lang="en-US" sz="1450" kern="1200" dirty="0">
              <a:latin typeface="Museo Sans 500" panose="02000000000000000000" pitchFamily="2" charset="77"/>
            </a:rPr>
            <a:t>Timelines</a:t>
          </a:r>
        </a:p>
      </dsp:txBody>
      <dsp:txXfrm>
        <a:off x="12272" y="761619"/>
        <a:ext cx="2537491" cy="3556678"/>
      </dsp:txXfrm>
    </dsp:sp>
    <dsp:sp modelId="{2455C26D-48DD-F840-8043-7AA6AEF13390}">
      <dsp:nvSpPr>
        <dsp:cNvPr id="0" name=""/>
        <dsp:cNvSpPr/>
      </dsp:nvSpPr>
      <dsp:spPr>
        <a:xfrm>
          <a:off x="2657553" y="372"/>
          <a:ext cx="2537491" cy="761247"/>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18" tIns="200518" rIns="200518" bIns="200518"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Museo Sans 500" panose="02000000000000000000" pitchFamily="2" charset="77"/>
            </a:rPr>
            <a:t>Appoint an Elections Officer.</a:t>
          </a:r>
          <a:endParaRPr lang="en-US" sz="1800" kern="1200" dirty="0">
            <a:latin typeface="Museo Sans 500" panose="02000000000000000000" pitchFamily="2" charset="77"/>
          </a:endParaRPr>
        </a:p>
      </dsp:txBody>
      <dsp:txXfrm>
        <a:off x="2657553" y="372"/>
        <a:ext cx="2537491" cy="761247"/>
      </dsp:txXfrm>
    </dsp:sp>
    <dsp:sp modelId="{7CCDD536-0947-F642-9604-9F155E78064B}">
      <dsp:nvSpPr>
        <dsp:cNvPr id="0" name=""/>
        <dsp:cNvSpPr/>
      </dsp:nvSpPr>
      <dsp:spPr>
        <a:xfrm>
          <a:off x="2657553" y="761619"/>
          <a:ext cx="2537491" cy="3556678"/>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0648" tIns="250648" rIns="250648" bIns="250648" numCol="1" spcCol="1270" anchor="t" anchorCtr="0">
          <a:noAutofit/>
        </a:bodyPr>
        <a:lstStyle/>
        <a:p>
          <a:pPr marL="0" lvl="0" indent="0" algn="l" defTabSz="644525">
            <a:lnSpc>
              <a:spcPct val="90000"/>
            </a:lnSpc>
            <a:spcBef>
              <a:spcPct val="0"/>
            </a:spcBef>
            <a:spcAft>
              <a:spcPct val="35000"/>
            </a:spcAft>
            <a:buNone/>
          </a:pPr>
          <a:r>
            <a:rPr lang="en-US" sz="1450" kern="1200" dirty="0">
              <a:latin typeface="Museo Sans 500" panose="02000000000000000000" pitchFamily="2" charset="77"/>
            </a:rPr>
            <a:t>The EO is the person overseeing the elections, answering questions about them, and is responsible for monitoring candidates and enforcing the rules.</a:t>
          </a:r>
          <a:endParaRPr lang="en-US" sz="1450" b="0" kern="1200" dirty="0">
            <a:latin typeface="Museo Sans 500" panose="02000000000000000000" pitchFamily="2" charset="77"/>
          </a:endParaRPr>
        </a:p>
        <a:p>
          <a:pPr marL="0" lvl="0" indent="0" algn="l" defTabSz="644525">
            <a:lnSpc>
              <a:spcPct val="90000"/>
            </a:lnSpc>
            <a:spcBef>
              <a:spcPct val="0"/>
            </a:spcBef>
            <a:spcAft>
              <a:spcPct val="35000"/>
            </a:spcAft>
            <a:buNone/>
          </a:pPr>
          <a:r>
            <a:rPr lang="en-US" sz="1450" kern="1200" dirty="0">
              <a:latin typeface="Museo Sans 500" panose="02000000000000000000" pitchFamily="2" charset="77"/>
            </a:rPr>
            <a:t>The EO must be someone not running in the elections at the same time (SP 11.3).</a:t>
          </a:r>
        </a:p>
      </dsp:txBody>
      <dsp:txXfrm>
        <a:off x="2657553" y="761619"/>
        <a:ext cx="2537491" cy="3556678"/>
      </dsp:txXfrm>
    </dsp:sp>
    <dsp:sp modelId="{3BA24F60-2C6F-5A4C-9E2E-40439799B52E}">
      <dsp:nvSpPr>
        <dsp:cNvPr id="0" name=""/>
        <dsp:cNvSpPr/>
      </dsp:nvSpPr>
      <dsp:spPr>
        <a:xfrm>
          <a:off x="5302834" y="372"/>
          <a:ext cx="2537491" cy="761247"/>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18" tIns="200518" rIns="200518" bIns="20051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useo Sans 500" panose="02000000000000000000" pitchFamily="2" charset="77"/>
            </a:rPr>
            <a:t>Set up necessary things ahead of time.</a:t>
          </a:r>
        </a:p>
      </dsp:txBody>
      <dsp:txXfrm>
        <a:off x="5302834" y="372"/>
        <a:ext cx="2537491" cy="761247"/>
      </dsp:txXfrm>
    </dsp:sp>
    <dsp:sp modelId="{105F2397-5375-244F-B155-54CC0D47E65C}">
      <dsp:nvSpPr>
        <dsp:cNvPr id="0" name=""/>
        <dsp:cNvSpPr/>
      </dsp:nvSpPr>
      <dsp:spPr>
        <a:xfrm>
          <a:off x="5302834" y="761619"/>
          <a:ext cx="2537491" cy="3556678"/>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0648" tIns="250648" rIns="250648" bIns="250648" numCol="1" spcCol="1270" anchor="t" anchorCtr="0">
          <a:noAutofit/>
        </a:bodyPr>
        <a:lstStyle/>
        <a:p>
          <a:pPr marL="0" lvl="0" indent="0" algn="l" defTabSz="644525">
            <a:lnSpc>
              <a:spcPct val="90000"/>
            </a:lnSpc>
            <a:spcBef>
              <a:spcPct val="0"/>
            </a:spcBef>
            <a:spcAft>
              <a:spcPct val="35000"/>
            </a:spcAft>
            <a:buNone/>
          </a:pPr>
          <a:r>
            <a:rPr lang="en-US" sz="1450" kern="1200" dirty="0">
              <a:latin typeface="Museo Sans 500" panose="02000000000000000000" pitchFamily="2" charset="77"/>
            </a:rPr>
            <a:t>This includes but is not limited to:</a:t>
          </a:r>
        </a:p>
        <a:p>
          <a:pPr marL="114300" lvl="1" indent="-114300" algn="l" defTabSz="644525">
            <a:lnSpc>
              <a:spcPct val="90000"/>
            </a:lnSpc>
            <a:spcBef>
              <a:spcPct val="0"/>
            </a:spcBef>
            <a:spcAft>
              <a:spcPct val="15000"/>
            </a:spcAft>
            <a:buFont typeface="Arial" panose="020B0604020202020204" pitchFamily="34" charset="0"/>
            <a:buChar char="•"/>
          </a:pPr>
          <a:r>
            <a:rPr lang="en-US" sz="1450" kern="1200" dirty="0">
              <a:latin typeface="Museo Sans 500" panose="02000000000000000000" pitchFamily="2" charset="77"/>
            </a:rPr>
            <a:t>Nomination form</a:t>
          </a:r>
        </a:p>
        <a:p>
          <a:pPr marL="114300" lvl="1" indent="-114300" algn="l" defTabSz="644525">
            <a:lnSpc>
              <a:spcPct val="90000"/>
            </a:lnSpc>
            <a:spcBef>
              <a:spcPct val="0"/>
            </a:spcBef>
            <a:spcAft>
              <a:spcPct val="15000"/>
            </a:spcAft>
            <a:buFont typeface="Arial" panose="020B0604020202020204" pitchFamily="34" charset="0"/>
            <a:buChar char="•"/>
          </a:pPr>
          <a:r>
            <a:rPr lang="en-US" sz="1450" kern="1200" dirty="0">
              <a:latin typeface="Museo Sans 500" panose="02000000000000000000" pitchFamily="2" charset="77"/>
            </a:rPr>
            <a:t>Update mailing list (remove former members, add new)</a:t>
          </a:r>
        </a:p>
        <a:p>
          <a:pPr marL="114300" lvl="1" indent="-114300" algn="l" defTabSz="644525">
            <a:lnSpc>
              <a:spcPct val="90000"/>
            </a:lnSpc>
            <a:spcBef>
              <a:spcPct val="0"/>
            </a:spcBef>
            <a:spcAft>
              <a:spcPct val="15000"/>
            </a:spcAft>
            <a:buFont typeface="Arial" panose="020B0604020202020204" pitchFamily="34" charset="0"/>
            <a:buChar char="•"/>
          </a:pPr>
          <a:r>
            <a:rPr lang="en-US" sz="1450" kern="1200" dirty="0">
              <a:latin typeface="Museo Sans 500" panose="02000000000000000000" pitchFamily="2" charset="77"/>
            </a:rPr>
            <a:t>In person voting:</a:t>
          </a:r>
        </a:p>
        <a:p>
          <a:pPr marL="228600" lvl="2" indent="-114300" algn="l" defTabSz="644525">
            <a:lnSpc>
              <a:spcPct val="90000"/>
            </a:lnSpc>
            <a:spcBef>
              <a:spcPct val="0"/>
            </a:spcBef>
            <a:spcAft>
              <a:spcPct val="15000"/>
            </a:spcAft>
            <a:buFont typeface="Arial" panose="020B0604020202020204" pitchFamily="34" charset="0"/>
            <a:buChar char="•"/>
          </a:pPr>
          <a:r>
            <a:rPr lang="en-US" sz="1450" kern="1200" dirty="0">
              <a:latin typeface="Museo Sans 500" panose="02000000000000000000" pitchFamily="2" charset="77"/>
            </a:rPr>
            <a:t>Room bookings</a:t>
          </a:r>
        </a:p>
        <a:p>
          <a:pPr marL="228600" lvl="2" indent="-114300" algn="l" defTabSz="644525">
            <a:lnSpc>
              <a:spcPct val="90000"/>
            </a:lnSpc>
            <a:spcBef>
              <a:spcPct val="0"/>
            </a:spcBef>
            <a:spcAft>
              <a:spcPct val="15000"/>
            </a:spcAft>
            <a:buFont typeface="Arial" panose="020B0604020202020204" pitchFamily="34" charset="0"/>
            <a:buChar char="•"/>
          </a:pPr>
          <a:r>
            <a:rPr lang="en-US" sz="1450" kern="1200" dirty="0">
              <a:latin typeface="Museo Sans 500" panose="02000000000000000000" pitchFamily="2" charset="77"/>
            </a:rPr>
            <a:t>Ballots</a:t>
          </a:r>
        </a:p>
        <a:p>
          <a:pPr marL="114300" lvl="1" indent="-114300" algn="l" defTabSz="644525">
            <a:lnSpc>
              <a:spcPct val="90000"/>
            </a:lnSpc>
            <a:spcBef>
              <a:spcPct val="0"/>
            </a:spcBef>
            <a:spcAft>
              <a:spcPct val="15000"/>
            </a:spcAft>
            <a:buFont typeface="Arial" panose="020B0604020202020204" pitchFamily="34" charset="0"/>
            <a:buChar char="•"/>
          </a:pPr>
          <a:r>
            <a:rPr lang="en-US" sz="1450" kern="1200" dirty="0">
              <a:latin typeface="Museo Sans 500" panose="02000000000000000000" pitchFamily="2" charset="77"/>
            </a:rPr>
            <a:t>Online voting:</a:t>
          </a:r>
        </a:p>
        <a:p>
          <a:pPr marL="228600" lvl="2" indent="-114300" algn="l" defTabSz="644525">
            <a:lnSpc>
              <a:spcPct val="90000"/>
            </a:lnSpc>
            <a:spcBef>
              <a:spcPct val="0"/>
            </a:spcBef>
            <a:spcAft>
              <a:spcPct val="15000"/>
            </a:spcAft>
            <a:buFont typeface="Arial" panose="020B0604020202020204" pitchFamily="34" charset="0"/>
            <a:buChar char="•"/>
          </a:pPr>
          <a:r>
            <a:rPr lang="en-US" sz="1450" kern="1200" dirty="0">
              <a:latin typeface="Museo Sans 500" panose="02000000000000000000" pitchFamily="2" charset="77"/>
            </a:rPr>
            <a:t>Voting form</a:t>
          </a:r>
        </a:p>
        <a:p>
          <a:pPr marL="114300" lvl="1" indent="-114300" algn="l" defTabSz="644525">
            <a:lnSpc>
              <a:spcPct val="90000"/>
            </a:lnSpc>
            <a:spcBef>
              <a:spcPct val="0"/>
            </a:spcBef>
            <a:spcAft>
              <a:spcPct val="15000"/>
            </a:spcAft>
            <a:buFont typeface="Arial" panose="020B0604020202020204" pitchFamily="34" charset="0"/>
            <a:buChar char="•"/>
          </a:pPr>
          <a:r>
            <a:rPr lang="en-US" sz="1450" kern="1200" dirty="0">
              <a:latin typeface="Museo Sans 500" panose="02000000000000000000" pitchFamily="2" charset="77"/>
            </a:rPr>
            <a:t>Any necessary training for candidates (e.g., anti-oppression training).</a:t>
          </a:r>
        </a:p>
      </dsp:txBody>
      <dsp:txXfrm>
        <a:off x="5302834" y="761619"/>
        <a:ext cx="2537491" cy="3556678"/>
      </dsp:txXfrm>
    </dsp:sp>
    <dsp:sp modelId="{6D521FEC-3738-FF4A-A962-BFC55ACAE301}">
      <dsp:nvSpPr>
        <dsp:cNvPr id="0" name=""/>
        <dsp:cNvSpPr/>
      </dsp:nvSpPr>
      <dsp:spPr>
        <a:xfrm>
          <a:off x="7948115" y="372"/>
          <a:ext cx="2537491" cy="761247"/>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518" tIns="200518" rIns="200518" bIns="200518" numCol="1" spcCol="1270" anchor="ctr" anchorCtr="0">
          <a:noAutofit/>
        </a:bodyPr>
        <a:lstStyle/>
        <a:p>
          <a:pPr marL="0" lvl="0" indent="0" algn="ctr" defTabSz="889000">
            <a:lnSpc>
              <a:spcPct val="90000"/>
            </a:lnSpc>
            <a:spcBef>
              <a:spcPct val="0"/>
            </a:spcBef>
            <a:spcAft>
              <a:spcPct val="35000"/>
            </a:spcAft>
            <a:buNone/>
          </a:pPr>
          <a:r>
            <a:rPr lang="en-US" sz="2000" kern="1200">
              <a:latin typeface="Museo Sans 500" panose="02000000000000000000" pitchFamily="2" charset="77"/>
            </a:rPr>
            <a:t>Provide notice to the membership.</a:t>
          </a:r>
          <a:endParaRPr lang="en-US" sz="2000" kern="1200" dirty="0">
            <a:latin typeface="Museo Sans 500" panose="02000000000000000000" pitchFamily="2" charset="77"/>
          </a:endParaRPr>
        </a:p>
      </dsp:txBody>
      <dsp:txXfrm>
        <a:off x="7948115" y="372"/>
        <a:ext cx="2537491" cy="761247"/>
      </dsp:txXfrm>
    </dsp:sp>
    <dsp:sp modelId="{C1C3C2ED-65F8-6942-B423-8FF0BB7C8E21}">
      <dsp:nvSpPr>
        <dsp:cNvPr id="0" name=""/>
        <dsp:cNvSpPr/>
      </dsp:nvSpPr>
      <dsp:spPr>
        <a:xfrm>
          <a:off x="7948115" y="761619"/>
          <a:ext cx="2537491" cy="355667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0648" tIns="250648" rIns="250648" bIns="250648" numCol="1" spcCol="1270" anchor="t" anchorCtr="0">
          <a:noAutofit/>
        </a:bodyPr>
        <a:lstStyle/>
        <a:p>
          <a:pPr marL="0" lvl="0" indent="0" algn="l" defTabSz="644525">
            <a:lnSpc>
              <a:spcPct val="90000"/>
            </a:lnSpc>
            <a:spcBef>
              <a:spcPct val="0"/>
            </a:spcBef>
            <a:spcAft>
              <a:spcPct val="35000"/>
            </a:spcAft>
            <a:buNone/>
          </a:pPr>
          <a:r>
            <a:rPr lang="en-US" sz="1450" kern="1200" dirty="0">
              <a:latin typeface="Museo Sans 500" panose="02000000000000000000" pitchFamily="2" charset="77"/>
            </a:rPr>
            <a:t>Notice for elections needs to be given to members at least two weeks in advance of the close of nominations (SP 11.5).</a:t>
          </a:r>
        </a:p>
        <a:p>
          <a:pPr marL="0" lvl="0" indent="0" algn="l" defTabSz="644525">
            <a:lnSpc>
              <a:spcPct val="90000"/>
            </a:lnSpc>
            <a:spcBef>
              <a:spcPct val="0"/>
            </a:spcBef>
            <a:spcAft>
              <a:spcPct val="35000"/>
            </a:spcAft>
            <a:buNone/>
          </a:pPr>
          <a:r>
            <a:rPr lang="en-US" sz="1450" kern="1200" dirty="0">
              <a:latin typeface="Museo Sans 500" panose="02000000000000000000" pitchFamily="2" charset="77"/>
            </a:rPr>
            <a:t>“Notice must include information about the positions available and instructions on how to run in the elections” (SP 11.5).</a:t>
          </a:r>
        </a:p>
      </dsp:txBody>
      <dsp:txXfrm>
        <a:off x="7948115" y="761619"/>
        <a:ext cx="2537491" cy="3556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BB73C-C3F4-F545-A5A2-ED88C002CE0F}">
      <dsp:nvSpPr>
        <dsp:cNvPr id="0" name=""/>
        <dsp:cNvSpPr/>
      </dsp:nvSpPr>
      <dsp:spPr>
        <a:xfrm>
          <a:off x="0" y="20316"/>
          <a:ext cx="10513312" cy="486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useo Sans 500" panose="02000000000000000000" pitchFamily="2" charset="77"/>
            </a:rPr>
            <a:t>Why is defining your Society’s membership important?</a:t>
          </a:r>
          <a:endParaRPr lang="en-CA" sz="2000" kern="1200" dirty="0">
            <a:latin typeface="Museo Sans 500" panose="02000000000000000000" pitchFamily="2" charset="77"/>
          </a:endParaRPr>
        </a:p>
      </dsp:txBody>
      <dsp:txXfrm>
        <a:off x="23760" y="44076"/>
        <a:ext cx="10465792" cy="439200"/>
      </dsp:txXfrm>
    </dsp:sp>
    <dsp:sp modelId="{C0B79935-88A3-F642-B9B9-9EA8EBEC9C9E}">
      <dsp:nvSpPr>
        <dsp:cNvPr id="0" name=""/>
        <dsp:cNvSpPr/>
      </dsp:nvSpPr>
      <dsp:spPr>
        <a:xfrm>
          <a:off x="0" y="507036"/>
          <a:ext cx="10513312"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9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It allows those who are a part of the Society, contributing to ideas/activities, represented by your Society, to have a voice.</a:t>
          </a:r>
          <a:endParaRPr lang="en-CA" sz="1400" kern="1200" dirty="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It prevents influence from outside parties (aka non-members).</a:t>
          </a:r>
          <a:endParaRPr lang="en-CA" sz="1400" kern="1200" dirty="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Distribution of election materials is limited to only people within the Society, preventing frustration and mistrust in the democratic process.</a:t>
          </a:r>
          <a:endParaRPr lang="en-CA" sz="1400" kern="1200" dirty="0">
            <a:latin typeface="Museo Sans 500" panose="02000000000000000000" pitchFamily="2" charset="77"/>
          </a:endParaRPr>
        </a:p>
      </dsp:txBody>
      <dsp:txXfrm>
        <a:off x="0" y="507036"/>
        <a:ext cx="10513312" cy="914940"/>
      </dsp:txXfrm>
    </dsp:sp>
    <dsp:sp modelId="{33B0AC22-40D8-3242-9A5B-FA3EED19A113}">
      <dsp:nvSpPr>
        <dsp:cNvPr id="0" name=""/>
        <dsp:cNvSpPr/>
      </dsp:nvSpPr>
      <dsp:spPr>
        <a:xfrm>
          <a:off x="0" y="1421976"/>
          <a:ext cx="10513312" cy="4867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useo Sans 500" panose="02000000000000000000" pitchFamily="2" charset="77"/>
            </a:rPr>
            <a:t>How is Society membership defined?</a:t>
          </a:r>
          <a:endParaRPr lang="en-CA" sz="2000" kern="1200" dirty="0">
            <a:latin typeface="Museo Sans 500" panose="02000000000000000000" pitchFamily="2" charset="77"/>
          </a:endParaRPr>
        </a:p>
      </dsp:txBody>
      <dsp:txXfrm>
        <a:off x="23760" y="1445736"/>
        <a:ext cx="10465792" cy="439200"/>
      </dsp:txXfrm>
    </dsp:sp>
    <dsp:sp modelId="{99997441-1A4E-734A-930A-1BC66B9B7FC5}">
      <dsp:nvSpPr>
        <dsp:cNvPr id="0" name=""/>
        <dsp:cNvSpPr/>
      </dsp:nvSpPr>
      <dsp:spPr>
        <a:xfrm>
          <a:off x="0" y="1908696"/>
          <a:ext cx="10513312"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9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Society membership is something decided on internally, based on Society type, and based on your Constitution (which is recommended to have especially for those types of occasions).</a:t>
          </a:r>
          <a:endParaRPr lang="en-CA" sz="1400" kern="1200" dirty="0">
            <a:latin typeface="Museo Sans 500" panose="02000000000000000000" pitchFamily="2" charset="77"/>
          </a:endParaRPr>
        </a:p>
      </dsp:txBody>
      <dsp:txXfrm>
        <a:off x="0" y="1908696"/>
        <a:ext cx="10513312" cy="430560"/>
      </dsp:txXfrm>
    </dsp:sp>
    <dsp:sp modelId="{43455C9A-269D-794C-B08F-ED7EB901E3AB}">
      <dsp:nvSpPr>
        <dsp:cNvPr id="0" name=""/>
        <dsp:cNvSpPr/>
      </dsp:nvSpPr>
      <dsp:spPr>
        <a:xfrm>
          <a:off x="0" y="2339256"/>
          <a:ext cx="10513312" cy="4867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useo Sans 500" panose="02000000000000000000" pitchFamily="2" charset="77"/>
            </a:rPr>
            <a:t>Breakdown by type:</a:t>
          </a:r>
          <a:endParaRPr lang="en-CA" sz="2000" kern="1200" dirty="0">
            <a:latin typeface="Museo Sans 500" panose="02000000000000000000" pitchFamily="2" charset="77"/>
          </a:endParaRPr>
        </a:p>
      </dsp:txBody>
      <dsp:txXfrm>
        <a:off x="23760" y="2363016"/>
        <a:ext cx="10465792" cy="439200"/>
      </dsp:txXfrm>
    </dsp:sp>
    <dsp:sp modelId="{B1483D90-B654-184A-B0A8-9354F5A24003}">
      <dsp:nvSpPr>
        <dsp:cNvPr id="0" name=""/>
        <dsp:cNvSpPr/>
      </dsp:nvSpPr>
      <dsp:spPr>
        <a:xfrm>
          <a:off x="0" y="2825975"/>
          <a:ext cx="10513312" cy="182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9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Levy Societies: All Dalhousie students (and King’s, if applicable). Ex.: Dal Bike Centre. Opt-outs may apply.</a:t>
          </a:r>
          <a:endParaRPr lang="en-CA" sz="1400" kern="1200" dirty="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Faculty Societies: All students within your Faculty (e.g., Science, Management, etc.).</a:t>
          </a:r>
          <a:endParaRPr lang="en-CA" sz="1400" kern="1200" dirty="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Residence Councils: All students living in your Residence (e.g., Howe Hall Council, Gerard Hall Council).</a:t>
          </a:r>
          <a:endParaRPr lang="en-CA" sz="1400" kern="1200" dirty="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Constituent Societies: All students in a department (e.g., Neuroscience, Political Science).</a:t>
          </a:r>
          <a:endParaRPr lang="en-CA" sz="1400" kern="1200" dirty="0">
            <a:latin typeface="Museo Sans 500" panose="02000000000000000000" pitchFamily="2" charset="77"/>
          </a:endParaRPr>
        </a:p>
        <a:p>
          <a:pPr marL="114300" lvl="1" indent="-114300" algn="l" defTabSz="622300">
            <a:lnSpc>
              <a:spcPct val="90000"/>
            </a:lnSpc>
            <a:spcBef>
              <a:spcPct val="0"/>
            </a:spcBef>
            <a:spcAft>
              <a:spcPct val="20000"/>
            </a:spcAft>
            <a:buChar char="•"/>
          </a:pPr>
          <a:r>
            <a:rPr lang="en-US" sz="1400" kern="1200" dirty="0">
              <a:latin typeface="Museo Sans 500" panose="02000000000000000000" pitchFamily="2" charset="77"/>
            </a:rPr>
            <a:t>General Interest Societies:</a:t>
          </a:r>
          <a:endParaRPr lang="en-CA" sz="1400" kern="1200" dirty="0">
            <a:latin typeface="Museo Sans 500" panose="02000000000000000000" pitchFamily="2" charset="77"/>
          </a:endParaRPr>
        </a:p>
        <a:p>
          <a:pPr marL="228600" lvl="2" indent="-114300" algn="l" defTabSz="622300">
            <a:lnSpc>
              <a:spcPct val="90000"/>
            </a:lnSpc>
            <a:spcBef>
              <a:spcPct val="0"/>
            </a:spcBef>
            <a:spcAft>
              <a:spcPct val="20000"/>
            </a:spcAft>
            <a:buChar char="•"/>
          </a:pPr>
          <a:r>
            <a:rPr lang="en-US" sz="1400" kern="1200" dirty="0">
              <a:latin typeface="Museo Sans 500" panose="02000000000000000000" pitchFamily="2" charset="77"/>
            </a:rPr>
            <a:t>By default, all Dalhousie students are members of your Society.</a:t>
          </a:r>
          <a:endParaRPr lang="en-CA" sz="1400" kern="1200" dirty="0">
            <a:latin typeface="Museo Sans 500" panose="02000000000000000000" pitchFamily="2" charset="77"/>
          </a:endParaRPr>
        </a:p>
        <a:p>
          <a:pPr marL="228600" lvl="2" indent="-114300" algn="l" defTabSz="622300">
            <a:lnSpc>
              <a:spcPct val="90000"/>
            </a:lnSpc>
            <a:spcBef>
              <a:spcPct val="0"/>
            </a:spcBef>
            <a:spcAft>
              <a:spcPct val="20000"/>
            </a:spcAft>
            <a:buChar char="•"/>
          </a:pPr>
          <a:r>
            <a:rPr lang="en-US" sz="1400" kern="1200" dirty="0">
              <a:latin typeface="Museo Sans 500" panose="02000000000000000000" pitchFamily="2" charset="77"/>
            </a:rPr>
            <a:t>You can impose further restrictions on membership based on collectively-agreed-upon criteria (e.g., number of meetings attended in a semester, membership fees paid, self-identification, etc.) through your Constitution.</a:t>
          </a:r>
          <a:endParaRPr lang="en-CA" sz="1400" kern="1200" dirty="0">
            <a:latin typeface="Museo Sans 500" panose="02000000000000000000" pitchFamily="2" charset="77"/>
          </a:endParaRPr>
        </a:p>
      </dsp:txBody>
      <dsp:txXfrm>
        <a:off x="0" y="2825975"/>
        <a:ext cx="10513312" cy="1829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56708-BE65-8846-9763-5A2E4B3517EE}">
      <dsp:nvSpPr>
        <dsp:cNvPr id="0" name=""/>
        <dsp:cNvSpPr/>
      </dsp:nvSpPr>
      <dsp:spPr>
        <a:xfrm>
          <a:off x="0" y="332395"/>
          <a:ext cx="10591799" cy="2173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041" tIns="312420" rIns="82204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Museo Sans 500" panose="02000000000000000000" pitchFamily="2" charset="77"/>
            </a:rPr>
            <a:t>Jenny is running against Mike for the Unicorn Caretaker position. The rules state that candidates may not make false claims and disparaging comments about their opponents, or they will be disqualified.</a:t>
          </a:r>
          <a:endParaRPr lang="en-CA" sz="1500" kern="1200">
            <a:latin typeface="Museo Sans 500" panose="02000000000000000000" pitchFamily="2" charset="77"/>
          </a:endParaRPr>
        </a:p>
        <a:p>
          <a:pPr marL="114300" lvl="1" indent="-114300" algn="l" defTabSz="666750">
            <a:lnSpc>
              <a:spcPct val="90000"/>
            </a:lnSpc>
            <a:spcBef>
              <a:spcPct val="0"/>
            </a:spcBef>
            <a:spcAft>
              <a:spcPct val="15000"/>
            </a:spcAft>
            <a:buChar char="•"/>
          </a:pPr>
          <a:r>
            <a:rPr lang="en-US" sz="1500" kern="1200">
              <a:latin typeface="Museo Sans 500" panose="02000000000000000000" pitchFamily="2" charset="77"/>
            </a:rPr>
            <a:t>Jenny posts on her IG account that Mike has lied about his biology major, and people should not vote for him. The Elections Officer receives a complaint from Mike, who has sent along his transcript proving he is a biology student.</a:t>
          </a:r>
          <a:endParaRPr lang="en-CA" sz="1500" kern="1200">
            <a:latin typeface="Museo Sans 500" panose="02000000000000000000" pitchFamily="2" charset="77"/>
          </a:endParaRPr>
        </a:p>
        <a:p>
          <a:pPr marL="114300" lvl="1" indent="-114300" algn="l" defTabSz="666750">
            <a:lnSpc>
              <a:spcPct val="90000"/>
            </a:lnSpc>
            <a:spcBef>
              <a:spcPct val="0"/>
            </a:spcBef>
            <a:spcAft>
              <a:spcPct val="15000"/>
            </a:spcAft>
            <a:buChar char="•"/>
          </a:pPr>
          <a:r>
            <a:rPr lang="en-US" sz="1500" kern="1200">
              <a:latin typeface="Museo Sans 500" panose="02000000000000000000" pitchFamily="2" charset="77"/>
            </a:rPr>
            <a:t>Since the EO set clear rules from the beginning, they disqualify Jenny, let the UCS membership know, and remind people that this kind of behaviour is prohibited.</a:t>
          </a:r>
          <a:endParaRPr lang="en-CA" sz="1500" kern="1200">
            <a:latin typeface="Museo Sans 500" panose="02000000000000000000" pitchFamily="2" charset="77"/>
          </a:endParaRPr>
        </a:p>
      </dsp:txBody>
      <dsp:txXfrm>
        <a:off x="0" y="332395"/>
        <a:ext cx="10591799" cy="2173500"/>
      </dsp:txXfrm>
    </dsp:sp>
    <dsp:sp modelId="{5A5BB5EA-EFB0-AC4C-A34F-1A0DD345E3A8}">
      <dsp:nvSpPr>
        <dsp:cNvPr id="0" name=""/>
        <dsp:cNvSpPr/>
      </dsp:nvSpPr>
      <dsp:spPr>
        <a:xfrm>
          <a:off x="529589" y="110995"/>
          <a:ext cx="7414259"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41" tIns="0" rIns="280241"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Museo Sans 500" panose="02000000000000000000" pitchFamily="2" charset="77"/>
            </a:rPr>
            <a:t>Jenny and Mike</a:t>
          </a:r>
          <a:endParaRPr lang="en-CA" sz="2000" kern="1200" dirty="0">
            <a:latin typeface="Museo Sans 500" panose="02000000000000000000" pitchFamily="2" charset="77"/>
          </a:endParaRPr>
        </a:p>
      </dsp:txBody>
      <dsp:txXfrm>
        <a:off x="551205" y="132611"/>
        <a:ext cx="7371027" cy="399568"/>
      </dsp:txXfrm>
    </dsp:sp>
    <dsp:sp modelId="{489CDDDF-034C-FE47-9928-C5F8F058762F}">
      <dsp:nvSpPr>
        <dsp:cNvPr id="0" name=""/>
        <dsp:cNvSpPr/>
      </dsp:nvSpPr>
      <dsp:spPr>
        <a:xfrm>
          <a:off x="0" y="2808296"/>
          <a:ext cx="10591799" cy="148837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041" tIns="312420" rIns="82204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Museo Sans 500" panose="02000000000000000000" pitchFamily="2" charset="77"/>
            </a:rPr>
            <a:t>Rick is running against Sally for the Social Relations Manager position. Rick says on his </a:t>
          </a:r>
          <a:r>
            <a:rPr lang="en-US" sz="1500" kern="1200" dirty="0" err="1">
              <a:latin typeface="Museo Sans 500" panose="02000000000000000000" pitchFamily="2" charset="77"/>
            </a:rPr>
            <a:t>TikTok</a:t>
          </a:r>
          <a:r>
            <a:rPr lang="en-US" sz="1500" kern="1200" dirty="0">
              <a:latin typeface="Museo Sans 500" panose="02000000000000000000" pitchFamily="2" charset="77"/>
            </a:rPr>
            <a:t> account that he’s the best candidate for the position, and therefore he should win.</a:t>
          </a:r>
          <a:endParaRPr lang="en-CA" sz="1500" kern="1200" dirty="0">
            <a:latin typeface="Museo Sans 500" panose="02000000000000000000" pitchFamily="2" charset="77"/>
          </a:endParaRPr>
        </a:p>
        <a:p>
          <a:pPr marL="114300" lvl="1" indent="-114300" algn="l" defTabSz="666750">
            <a:lnSpc>
              <a:spcPct val="90000"/>
            </a:lnSpc>
            <a:spcBef>
              <a:spcPct val="0"/>
            </a:spcBef>
            <a:spcAft>
              <a:spcPct val="15000"/>
            </a:spcAft>
            <a:buChar char="•"/>
          </a:pPr>
          <a:r>
            <a:rPr lang="en-US" sz="1500" kern="1200">
              <a:latin typeface="Museo Sans 500" panose="02000000000000000000" pitchFamily="2" charset="77"/>
            </a:rPr>
            <a:t>Sally submits a complaint to the EO. The EO determines that since Rick didn’t make any comments about other candidates, he did not break any rules. They let Sally know about the difference, and Sally now better understands the rules.</a:t>
          </a:r>
          <a:endParaRPr lang="en-CA" sz="1500" kern="1200">
            <a:latin typeface="Museo Sans 500" panose="02000000000000000000" pitchFamily="2" charset="77"/>
          </a:endParaRPr>
        </a:p>
      </dsp:txBody>
      <dsp:txXfrm>
        <a:off x="0" y="2808296"/>
        <a:ext cx="10591799" cy="1488375"/>
      </dsp:txXfrm>
    </dsp:sp>
    <dsp:sp modelId="{6BB606A6-4A5A-094A-9E9B-264861C9CDF9}">
      <dsp:nvSpPr>
        <dsp:cNvPr id="0" name=""/>
        <dsp:cNvSpPr/>
      </dsp:nvSpPr>
      <dsp:spPr>
        <a:xfrm>
          <a:off x="529589" y="2586896"/>
          <a:ext cx="7414259" cy="442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241" tIns="0" rIns="280241"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Museo Sans 500" panose="02000000000000000000" pitchFamily="2" charset="77"/>
            </a:rPr>
            <a:t>Rick and Sally</a:t>
          </a:r>
          <a:endParaRPr lang="en-CA" sz="2000" kern="1200">
            <a:latin typeface="Museo Sans 500" panose="02000000000000000000" pitchFamily="2" charset="77"/>
          </a:endParaRPr>
        </a:p>
      </dsp:txBody>
      <dsp:txXfrm>
        <a:off x="551205" y="2608512"/>
        <a:ext cx="7371027"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46620-7E41-334E-8FB0-4D924494BE88}">
      <dsp:nvSpPr>
        <dsp:cNvPr id="0" name=""/>
        <dsp:cNvSpPr/>
      </dsp:nvSpPr>
      <dsp:spPr>
        <a:xfrm>
          <a:off x="0" y="73889"/>
          <a:ext cx="10451124"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useo Sans 500" panose="02000000000000000000" pitchFamily="2" charset="77"/>
            </a:rPr>
            <a:t>Rule: All candidates must take down their posts before the beginning of the voting period.</a:t>
          </a:r>
          <a:endParaRPr lang="en-CA" sz="1800" kern="1200" dirty="0">
            <a:latin typeface="Museo Sans 500" panose="02000000000000000000" pitchFamily="2" charset="77"/>
          </a:endParaRPr>
        </a:p>
      </dsp:txBody>
      <dsp:txXfrm>
        <a:off x="21075" y="94964"/>
        <a:ext cx="10408974" cy="389580"/>
      </dsp:txXfrm>
    </dsp:sp>
    <dsp:sp modelId="{6CD9C1FC-9D2A-AE4A-840C-DE1610522368}">
      <dsp:nvSpPr>
        <dsp:cNvPr id="0" name=""/>
        <dsp:cNvSpPr/>
      </dsp:nvSpPr>
      <dsp:spPr>
        <a:xfrm>
          <a:off x="0" y="557459"/>
          <a:ext cx="10451124" cy="43173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useo Sans 500" panose="02000000000000000000" pitchFamily="2" charset="77"/>
            </a:rPr>
            <a:t>Scenario 1: Hard deadlines</a:t>
          </a:r>
          <a:endParaRPr lang="en-CA" sz="1800" kern="1200">
            <a:latin typeface="Museo Sans 500" panose="02000000000000000000" pitchFamily="2" charset="77"/>
          </a:endParaRPr>
        </a:p>
      </dsp:txBody>
      <dsp:txXfrm>
        <a:off x="21075" y="578534"/>
        <a:ext cx="10408974" cy="389580"/>
      </dsp:txXfrm>
    </dsp:sp>
    <dsp:sp modelId="{0FD401A5-D2FF-BC4A-B8B7-431C958D23A6}">
      <dsp:nvSpPr>
        <dsp:cNvPr id="0" name=""/>
        <dsp:cNvSpPr/>
      </dsp:nvSpPr>
      <dsp:spPr>
        <a:xfrm>
          <a:off x="0" y="989189"/>
          <a:ext cx="10451124" cy="100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2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Museo Sans 500" panose="02000000000000000000" pitchFamily="2" charset="77"/>
            </a:rPr>
            <a:t>The evening of the voting period start for the Unicorn Conservation Society elections, Maria receives an email from the Elections Officer telling her she has been disqualified, because she didn’t take her campaign posts down the night before. Maria is upset she wasn’t given any understanding, but all other candidates and voters feel this is a fair decision as they all followed the rules. Maria runs for the same position again next year and wins, since she’s more careful when following the rules.</a:t>
          </a:r>
          <a:endParaRPr lang="en-CA" sz="1400" kern="1200">
            <a:latin typeface="Museo Sans 500" panose="02000000000000000000" pitchFamily="2" charset="77"/>
          </a:endParaRPr>
        </a:p>
      </dsp:txBody>
      <dsp:txXfrm>
        <a:off x="0" y="989189"/>
        <a:ext cx="10451124" cy="1006020"/>
      </dsp:txXfrm>
    </dsp:sp>
    <dsp:sp modelId="{751CB829-057E-BA43-8ACB-D0A7B2B7FAF8}">
      <dsp:nvSpPr>
        <dsp:cNvPr id="0" name=""/>
        <dsp:cNvSpPr/>
      </dsp:nvSpPr>
      <dsp:spPr>
        <a:xfrm>
          <a:off x="0" y="1995209"/>
          <a:ext cx="10451124" cy="43173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useo Sans 500" panose="02000000000000000000" pitchFamily="2" charset="77"/>
            </a:rPr>
            <a:t>Scenario 2: Soft deadlines</a:t>
          </a:r>
          <a:endParaRPr lang="en-CA" sz="1800" kern="1200">
            <a:latin typeface="Museo Sans 500" panose="02000000000000000000" pitchFamily="2" charset="77"/>
          </a:endParaRPr>
        </a:p>
      </dsp:txBody>
      <dsp:txXfrm>
        <a:off x="21075" y="2016284"/>
        <a:ext cx="10408974" cy="389580"/>
      </dsp:txXfrm>
    </dsp:sp>
    <dsp:sp modelId="{6E2EA3C4-6955-C54B-ACDE-F38F723DA6A9}">
      <dsp:nvSpPr>
        <dsp:cNvPr id="0" name=""/>
        <dsp:cNvSpPr/>
      </dsp:nvSpPr>
      <dsp:spPr>
        <a:xfrm>
          <a:off x="0" y="2426939"/>
          <a:ext cx="10451124"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2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Museo Sans 500" panose="02000000000000000000" pitchFamily="2" charset="77"/>
            </a:rPr>
            <a:t>Maria and Rick both forget to take their posts down before the voting period began. Rick did it three hours later, and Maria two days later. The EO decides to disqualify Maria, but not Rick. When she finds out what happened, Maria appeals the decision because Rick wasn’t disqualified, and she finds this unfair. After many fights and drama, Maria is allowed to run, but when she wins, people don’t respect her in her role because they think she’s a cheater.</a:t>
          </a:r>
          <a:endParaRPr lang="en-CA" sz="1400" kern="1200">
            <a:latin typeface="Museo Sans 500" panose="02000000000000000000" pitchFamily="2" charset="77"/>
          </a:endParaRPr>
        </a:p>
      </dsp:txBody>
      <dsp:txXfrm>
        <a:off x="0" y="2426939"/>
        <a:ext cx="10451124" cy="819720"/>
      </dsp:txXfrm>
    </dsp:sp>
    <dsp:sp modelId="{B6BF46A7-124D-7E49-9EF0-46A069E05A4A}">
      <dsp:nvSpPr>
        <dsp:cNvPr id="0" name=""/>
        <dsp:cNvSpPr/>
      </dsp:nvSpPr>
      <dsp:spPr>
        <a:xfrm>
          <a:off x="0" y="3246659"/>
          <a:ext cx="10451124" cy="431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useo Sans 500" panose="02000000000000000000" pitchFamily="2" charset="77"/>
            </a:rPr>
            <a:t>Scenario 3: Accommodations</a:t>
          </a:r>
          <a:endParaRPr lang="en-CA" sz="1800" kern="1200">
            <a:latin typeface="Museo Sans 500" panose="02000000000000000000" pitchFamily="2" charset="77"/>
          </a:endParaRPr>
        </a:p>
      </dsp:txBody>
      <dsp:txXfrm>
        <a:off x="21075" y="3267734"/>
        <a:ext cx="10408974" cy="389580"/>
      </dsp:txXfrm>
    </dsp:sp>
    <dsp:sp modelId="{79A865EA-17B6-3F4B-B1E5-FECC21CC9EB3}">
      <dsp:nvSpPr>
        <dsp:cNvPr id="0" name=""/>
        <dsp:cNvSpPr/>
      </dsp:nvSpPr>
      <dsp:spPr>
        <a:xfrm>
          <a:off x="0" y="3678389"/>
          <a:ext cx="10451124"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82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Museo Sans 500" panose="02000000000000000000" pitchFamily="2" charset="77"/>
            </a:rPr>
            <a:t>Rick has ADHD and struggles with deadlines. He asks the EO if he can receive accommodations in case he forgets to submit his nomination form. The EO announces that all members who require accommodations will need to ask for an extension at least 4 hours before the deadline and will only receive one 24-hour extension. Rick forgets about the deadline but is able to run in the elections because of the accommodations.</a:t>
          </a:r>
          <a:endParaRPr lang="en-CA" sz="1400" kern="1200">
            <a:latin typeface="Museo Sans 500" panose="02000000000000000000" pitchFamily="2" charset="77"/>
          </a:endParaRPr>
        </a:p>
      </dsp:txBody>
      <dsp:txXfrm>
        <a:off x="0" y="3678389"/>
        <a:ext cx="10451124" cy="8197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2703D-0568-40FB-A8F2-89F36C2E278C}">
      <dsp:nvSpPr>
        <dsp:cNvPr id="0" name=""/>
        <dsp:cNvSpPr/>
      </dsp:nvSpPr>
      <dsp:spPr>
        <a:xfrm>
          <a:off x="999795" y="0"/>
          <a:ext cx="1509048" cy="10414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CE36AE-FC47-4535-BB68-EF4FC1441C2E}">
      <dsp:nvSpPr>
        <dsp:cNvPr id="0" name=""/>
        <dsp:cNvSpPr/>
      </dsp:nvSpPr>
      <dsp:spPr>
        <a:xfrm>
          <a:off x="999795" y="1140071"/>
          <a:ext cx="4311566" cy="446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latin typeface="Museo Sans 500" panose="02000000000000000000" pitchFamily="2" charset="77"/>
            </a:rPr>
            <a:t>Scenario 1: Platforming</a:t>
          </a:r>
        </a:p>
      </dsp:txBody>
      <dsp:txXfrm>
        <a:off x="999795" y="1140071"/>
        <a:ext cx="4311566" cy="446338"/>
      </dsp:txXfrm>
    </dsp:sp>
    <dsp:sp modelId="{340E87E3-3135-40E9-A4B5-111E75E8095F}">
      <dsp:nvSpPr>
        <dsp:cNvPr id="0" name=""/>
        <dsp:cNvSpPr/>
      </dsp:nvSpPr>
      <dsp:spPr>
        <a:xfrm>
          <a:off x="999795" y="1632276"/>
          <a:ext cx="4311566" cy="1693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latin typeface="Museo Sans 500" panose="02000000000000000000" pitchFamily="2" charset="77"/>
            </a:rPr>
            <a:t>The Biology Society is very interested in the Unicorn Conservation Society’s work, and they want to interview election candidates to promote the UCS to their membership.</a:t>
          </a:r>
        </a:p>
        <a:p>
          <a:pPr marL="0" lvl="0" indent="0" algn="l" defTabSz="622300">
            <a:lnSpc>
              <a:spcPct val="100000"/>
            </a:lnSpc>
            <a:spcBef>
              <a:spcPct val="0"/>
            </a:spcBef>
            <a:spcAft>
              <a:spcPct val="35000"/>
            </a:spcAft>
            <a:buNone/>
          </a:pPr>
          <a:r>
            <a:rPr lang="en-US" sz="1400" kern="1200">
              <a:latin typeface="Museo Sans 500" panose="02000000000000000000" pitchFamily="2" charset="77"/>
            </a:rPr>
            <a:t>The President goes to the Elections Officer and asks for permission to interview candidates. The EO agrees and sends an email to all candidates informing them about the opportunity. Of 13 candidates, only Sally, Rick, Maria, and Grace accept the offer. USC members are happy to read the interviews and voting rates increase by 9%.</a:t>
          </a:r>
        </a:p>
      </dsp:txBody>
      <dsp:txXfrm>
        <a:off x="999795" y="1632276"/>
        <a:ext cx="4311566" cy="1693961"/>
      </dsp:txXfrm>
    </dsp:sp>
    <dsp:sp modelId="{F9688D14-6306-4C49-805C-B536DFB11124}">
      <dsp:nvSpPr>
        <dsp:cNvPr id="0" name=""/>
        <dsp:cNvSpPr/>
      </dsp:nvSpPr>
      <dsp:spPr>
        <a:xfrm>
          <a:off x="6065886" y="0"/>
          <a:ext cx="1509048" cy="10414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87139-9564-4D4B-B97B-DBACC9A6BEDD}">
      <dsp:nvSpPr>
        <dsp:cNvPr id="0" name=""/>
        <dsp:cNvSpPr/>
      </dsp:nvSpPr>
      <dsp:spPr>
        <a:xfrm>
          <a:off x="6065886" y="1140071"/>
          <a:ext cx="4311566" cy="446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latin typeface="Museo Sans 500" panose="02000000000000000000" pitchFamily="2" charset="77"/>
            </a:rPr>
            <a:t>Scenario 2: False information</a:t>
          </a:r>
        </a:p>
      </dsp:txBody>
      <dsp:txXfrm>
        <a:off x="6065886" y="1140071"/>
        <a:ext cx="4311566" cy="446338"/>
      </dsp:txXfrm>
    </dsp:sp>
    <dsp:sp modelId="{4B1C0504-3B99-4CD4-BE17-75E55C76156C}">
      <dsp:nvSpPr>
        <dsp:cNvPr id="0" name=""/>
        <dsp:cNvSpPr/>
      </dsp:nvSpPr>
      <dsp:spPr>
        <a:xfrm>
          <a:off x="6065886" y="1632276"/>
          <a:ext cx="4311566" cy="1693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a:latin typeface="Museo Sans 500" panose="02000000000000000000" pitchFamily="2" charset="77"/>
            </a:rPr>
            <a:t>Grace is running for the 3rd year rep position in the Unicorn Conservation Society elections. Her nomination form says she’s been a Science student for the past two years. When nominations go public, students in Grace’s cohort go to the EO and let them know Grace is actually a 1st year FYP student at Kings.</a:t>
          </a:r>
        </a:p>
        <a:p>
          <a:pPr marL="0" lvl="0" indent="0" algn="l" defTabSz="622300">
            <a:lnSpc>
              <a:spcPct val="100000"/>
            </a:lnSpc>
            <a:spcBef>
              <a:spcPct val="0"/>
            </a:spcBef>
            <a:spcAft>
              <a:spcPct val="35000"/>
            </a:spcAft>
            <a:buNone/>
          </a:pPr>
          <a:r>
            <a:rPr lang="en-US" sz="1400" kern="1200">
              <a:latin typeface="Museo Sans 500" panose="02000000000000000000" pitchFamily="2" charset="77"/>
            </a:rPr>
            <a:t>Because Grace gave false information about her eligibility, and this is prohibited by the election rules, she is automatically disqualified.</a:t>
          </a:r>
        </a:p>
      </dsp:txBody>
      <dsp:txXfrm>
        <a:off x="6065886" y="1632276"/>
        <a:ext cx="4311566" cy="169396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CA935-504B-4687-85FB-28A9C332E7A8}" type="datetimeFigureOut">
              <a:rPr lang="en-CA" smtClean="0"/>
              <a:t>2024-03-19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2A0CE-7AFC-4161-81BE-67DB419D718A}" type="slidenum">
              <a:rPr lang="en-CA" smtClean="0"/>
              <a:t>‹#›</a:t>
            </a:fld>
            <a:endParaRPr lang="en-CA"/>
          </a:p>
        </p:txBody>
      </p:sp>
    </p:spTree>
    <p:extLst>
      <p:ext uri="{BB962C8B-B14F-4D97-AF65-F5344CB8AC3E}">
        <p14:creationId xmlns:p14="http://schemas.microsoft.com/office/powerpoint/2010/main" val="5056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D92A0CE-7AFC-4161-81BE-67DB419D718A}" type="slidenum">
              <a:rPr lang="en-CA" smtClean="0"/>
              <a:t>1</a:t>
            </a:fld>
            <a:endParaRPr lang="en-CA"/>
          </a:p>
        </p:txBody>
      </p:sp>
    </p:spTree>
    <p:extLst>
      <p:ext uri="{BB962C8B-B14F-4D97-AF65-F5344CB8AC3E}">
        <p14:creationId xmlns:p14="http://schemas.microsoft.com/office/powerpoint/2010/main" val="6308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AF26-C3F0-4F3E-94E7-EA0A51F43E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3FBD5D8-864E-4539-AB20-28155AB7AF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86310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34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B6FC-2E3C-41DA-BD9A-A8BB9BA0925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4BE81AF-2ACA-4110-87F1-C0AF82D721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B1475BC-4930-42F0-990A-D287F41D39AB}"/>
              </a:ext>
            </a:extLst>
          </p:cNvPr>
          <p:cNvSpPr>
            <a:spLocks noGrp="1"/>
          </p:cNvSpPr>
          <p:nvPr>
            <p:ph type="dt" sz="half" idx="10"/>
          </p:nvPr>
        </p:nvSpPr>
        <p:spPr>
          <a:xfrm>
            <a:off x="838200" y="6356350"/>
            <a:ext cx="2743200" cy="365125"/>
          </a:xfrm>
          <a:prstGeom prst="rect">
            <a:avLst/>
          </a:prstGeom>
        </p:spPr>
        <p:txBody>
          <a:bodyPr/>
          <a:lstStyle/>
          <a:p>
            <a:fld id="{87D1D0A9-DDBA-4D53-82CD-934775B67A57}" type="datetimeFigureOut">
              <a:rPr lang="en-CA" smtClean="0"/>
              <a:t>2024-03-19</a:t>
            </a:fld>
            <a:endParaRPr lang="en-CA"/>
          </a:p>
        </p:txBody>
      </p:sp>
      <p:sp>
        <p:nvSpPr>
          <p:cNvPr id="5" name="Footer Placeholder 4">
            <a:extLst>
              <a:ext uri="{FF2B5EF4-FFF2-40B4-BE49-F238E27FC236}">
                <a16:creationId xmlns:a16="http://schemas.microsoft.com/office/drawing/2014/main" id="{C6BDEC25-762D-4F57-8725-0698889EB66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0B3F7622-A8F3-42CE-9B89-9FF0D67D5A22}"/>
              </a:ext>
            </a:extLst>
          </p:cNvPr>
          <p:cNvSpPr>
            <a:spLocks noGrp="1"/>
          </p:cNvSpPr>
          <p:nvPr>
            <p:ph type="sldNum" sz="quarter" idx="12"/>
          </p:nvPr>
        </p:nvSpPr>
        <p:spPr>
          <a:xfrm>
            <a:off x="8610600" y="6356350"/>
            <a:ext cx="2743200" cy="365125"/>
          </a:xfrm>
          <a:prstGeom prst="rect">
            <a:avLst/>
          </a:prstGeom>
        </p:spPr>
        <p:txBody>
          <a:bodyPr/>
          <a:lstStyle/>
          <a:p>
            <a:fld id="{0A48AB59-6D6E-4D10-A9D3-221000FAEC3C}" type="slidenum">
              <a:rPr lang="en-CA" smtClean="0"/>
              <a:t>‹#›</a:t>
            </a:fld>
            <a:endParaRPr lang="en-CA"/>
          </a:p>
        </p:txBody>
      </p:sp>
    </p:spTree>
    <p:extLst>
      <p:ext uri="{BB962C8B-B14F-4D97-AF65-F5344CB8AC3E}">
        <p14:creationId xmlns:p14="http://schemas.microsoft.com/office/powerpoint/2010/main" val="304751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D017-BE70-450D-8A23-6DF15F7A9FD8}"/>
              </a:ext>
            </a:extLst>
          </p:cNvPr>
          <p:cNvSpPr>
            <a:spLocks noGrp="1"/>
          </p:cNvSpPr>
          <p:nvPr>
            <p:ph type="title"/>
          </p:nvPr>
        </p:nvSpPr>
        <p:spPr>
          <a:xfrm>
            <a:off x="831850" y="1709738"/>
            <a:ext cx="10062891"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59EE17C-9FA7-4A10-8CB3-824EBB5CA232}"/>
              </a:ext>
            </a:extLst>
          </p:cNvPr>
          <p:cNvSpPr>
            <a:spLocks noGrp="1"/>
          </p:cNvSpPr>
          <p:nvPr>
            <p:ph type="body" idx="1"/>
          </p:nvPr>
        </p:nvSpPr>
        <p:spPr>
          <a:xfrm>
            <a:off x="831850" y="4589463"/>
            <a:ext cx="10062891" cy="5587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7912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5CD0-E192-4201-A604-E48B782CDC70}"/>
              </a:ext>
            </a:extLst>
          </p:cNvPr>
          <p:cNvSpPr>
            <a:spLocks noGrp="1"/>
          </p:cNvSpPr>
          <p:nvPr>
            <p:ph type="title"/>
          </p:nvPr>
        </p:nvSpPr>
        <p:spPr>
          <a:xfrm>
            <a:off x="838200" y="365125"/>
            <a:ext cx="9945029"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9C8626-5302-4F96-B1CC-AADFCA0E48C0}"/>
              </a:ext>
            </a:extLst>
          </p:cNvPr>
          <p:cNvSpPr>
            <a:spLocks noGrp="1"/>
          </p:cNvSpPr>
          <p:nvPr>
            <p:ph sz="half" idx="1"/>
          </p:nvPr>
        </p:nvSpPr>
        <p:spPr>
          <a:xfrm>
            <a:off x="838200" y="1825625"/>
            <a:ext cx="4848922" cy="34154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FE6A9BC-54A1-4DD6-850B-CA58CE8F9678}"/>
              </a:ext>
            </a:extLst>
          </p:cNvPr>
          <p:cNvSpPr>
            <a:spLocks noGrp="1"/>
          </p:cNvSpPr>
          <p:nvPr>
            <p:ph sz="half" idx="2"/>
          </p:nvPr>
        </p:nvSpPr>
        <p:spPr>
          <a:xfrm>
            <a:off x="5934308" y="1825625"/>
            <a:ext cx="4848922" cy="39953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74602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671E-58A4-4E3E-9520-0F48E0D5A5A6}"/>
              </a:ext>
            </a:extLst>
          </p:cNvPr>
          <p:cNvSpPr>
            <a:spLocks noGrp="1"/>
          </p:cNvSpPr>
          <p:nvPr>
            <p:ph type="title"/>
          </p:nvPr>
        </p:nvSpPr>
        <p:spPr>
          <a:xfrm>
            <a:off x="839788" y="365125"/>
            <a:ext cx="9976895" cy="1325563"/>
          </a:xfrm>
        </p:spPr>
        <p:txBody>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E2CEC7FB-DC04-4331-980E-AF663D0442F3}"/>
              </a:ext>
            </a:extLst>
          </p:cNvPr>
          <p:cNvSpPr>
            <a:spLocks noGrp="1"/>
          </p:cNvSpPr>
          <p:nvPr>
            <p:ph type="body" idx="1"/>
          </p:nvPr>
        </p:nvSpPr>
        <p:spPr>
          <a:xfrm>
            <a:off x="839788" y="1681163"/>
            <a:ext cx="47937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2330E7-D401-4F97-90CB-A412FEAAF4AA}"/>
              </a:ext>
            </a:extLst>
          </p:cNvPr>
          <p:cNvSpPr>
            <a:spLocks noGrp="1"/>
          </p:cNvSpPr>
          <p:nvPr>
            <p:ph sz="half" idx="2"/>
          </p:nvPr>
        </p:nvSpPr>
        <p:spPr>
          <a:xfrm>
            <a:off x="839789" y="2505075"/>
            <a:ext cx="4793706" cy="2769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A02BB72-3260-494B-8627-23E1A21AF6A5}"/>
              </a:ext>
            </a:extLst>
          </p:cNvPr>
          <p:cNvSpPr>
            <a:spLocks noGrp="1"/>
          </p:cNvSpPr>
          <p:nvPr>
            <p:ph type="body" sz="quarter" idx="3"/>
          </p:nvPr>
        </p:nvSpPr>
        <p:spPr>
          <a:xfrm>
            <a:off x="6019802" y="1681163"/>
            <a:ext cx="479688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C34660-C6E1-4DF0-83EA-4B6A824F6636}"/>
              </a:ext>
            </a:extLst>
          </p:cNvPr>
          <p:cNvSpPr>
            <a:spLocks noGrp="1"/>
          </p:cNvSpPr>
          <p:nvPr>
            <p:ph sz="quarter" idx="4"/>
          </p:nvPr>
        </p:nvSpPr>
        <p:spPr>
          <a:xfrm>
            <a:off x="6019800" y="2505075"/>
            <a:ext cx="4796883"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5278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75B1-30A4-4284-97B4-8B629E1F142F}"/>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62988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769B-E449-4E02-8026-C8B64574F42F}"/>
              </a:ext>
            </a:extLst>
          </p:cNvPr>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54C0F1A0-F687-4095-AC57-8B2A32D271E4}"/>
              </a:ext>
            </a:extLst>
          </p:cNvPr>
          <p:cNvSpPr>
            <a:spLocks noGrp="1"/>
          </p:cNvSpPr>
          <p:nvPr>
            <p:ph idx="1"/>
          </p:nvPr>
        </p:nvSpPr>
        <p:spPr>
          <a:xfrm>
            <a:off x="5183188" y="987425"/>
            <a:ext cx="5588890" cy="47889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231E1CD-4A28-49B9-9351-DA6CB36F8273}"/>
              </a:ext>
            </a:extLst>
          </p:cNvPr>
          <p:cNvSpPr>
            <a:spLocks noGrp="1"/>
          </p:cNvSpPr>
          <p:nvPr>
            <p:ph type="body" sz="half" idx="2"/>
          </p:nvPr>
        </p:nvSpPr>
        <p:spPr>
          <a:xfrm>
            <a:off x="839788" y="2057400"/>
            <a:ext cx="3932237" cy="31613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515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54B6-19BC-48B8-8C71-4FDA5C0C3624}"/>
              </a:ext>
            </a:extLst>
          </p:cNvPr>
          <p:cNvSpPr>
            <a:spLocks noGrp="1"/>
          </p:cNvSpPr>
          <p:nvPr>
            <p:ph type="title"/>
          </p:nvPr>
        </p:nvSpPr>
        <p:spPr>
          <a:xfrm>
            <a:off x="839788" y="987426"/>
            <a:ext cx="3932237" cy="1069974"/>
          </a:xfrm>
        </p:spPr>
        <p:txBody>
          <a:bodyPr anchor="b"/>
          <a:lstStyle>
            <a:lvl1pPr>
              <a:defRPr sz="3200"/>
            </a:lvl1pPr>
          </a:lstStyle>
          <a:p>
            <a:r>
              <a:rPr lang="en-US" dirty="0"/>
              <a:t>Click to edit Master title style</a:t>
            </a:r>
            <a:endParaRPr lang="en-CA" dirty="0"/>
          </a:p>
        </p:txBody>
      </p:sp>
      <p:sp>
        <p:nvSpPr>
          <p:cNvPr id="3" name="Picture Placeholder 2">
            <a:extLst>
              <a:ext uri="{FF2B5EF4-FFF2-40B4-BE49-F238E27FC236}">
                <a16:creationId xmlns:a16="http://schemas.microsoft.com/office/drawing/2014/main" id="{0712A712-1832-4779-9E52-C1FF471A3280}"/>
              </a:ext>
            </a:extLst>
          </p:cNvPr>
          <p:cNvSpPr>
            <a:spLocks noGrp="1"/>
          </p:cNvSpPr>
          <p:nvPr>
            <p:ph type="pic" idx="1"/>
          </p:nvPr>
        </p:nvSpPr>
        <p:spPr>
          <a:xfrm>
            <a:off x="5183189" y="987426"/>
            <a:ext cx="5243202" cy="43205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B1780A6-9060-421D-AB0C-63EF3A65DB68}"/>
              </a:ext>
            </a:extLst>
          </p:cNvPr>
          <p:cNvSpPr>
            <a:spLocks noGrp="1"/>
          </p:cNvSpPr>
          <p:nvPr>
            <p:ph type="body" sz="half" idx="2"/>
          </p:nvPr>
        </p:nvSpPr>
        <p:spPr>
          <a:xfrm>
            <a:off x="839788" y="2057400"/>
            <a:ext cx="3932237" cy="32505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7182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8C1AA-9FA0-4725-844C-CD06738A6907}"/>
              </a:ext>
            </a:extLst>
          </p:cNvPr>
          <p:cNvSpPr>
            <a:spLocks noGrp="1"/>
          </p:cNvSpPr>
          <p:nvPr>
            <p:ph type="title"/>
          </p:nvPr>
        </p:nvSpPr>
        <p:spPr>
          <a:xfrm>
            <a:off x="838200" y="365125"/>
            <a:ext cx="9964479"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E2653FF3-A548-42BA-891F-42298C60492A}"/>
              </a:ext>
            </a:extLst>
          </p:cNvPr>
          <p:cNvSpPr>
            <a:spLocks noGrp="1"/>
          </p:cNvSpPr>
          <p:nvPr>
            <p:ph type="body" idx="1"/>
          </p:nvPr>
        </p:nvSpPr>
        <p:spPr>
          <a:xfrm>
            <a:off x="838200" y="1825625"/>
            <a:ext cx="9964479" cy="33262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75971381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useo Sans 7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18.xml"/><Relationship Id="rId7" Type="http://schemas.openxmlformats.org/officeDocument/2006/relationships/hyperlink" Target="https://www.dsu.ca/s/Society-Executive-Transition-Report-Guide.pptx" TargetMode="Externa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image" Target="../media/image38.sv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646C-672C-4F48-BFB5-DBEA6C6ED8E8}"/>
              </a:ext>
            </a:extLst>
          </p:cNvPr>
          <p:cNvSpPr>
            <a:spLocks noGrp="1"/>
          </p:cNvSpPr>
          <p:nvPr>
            <p:ph type="ctrTitle"/>
          </p:nvPr>
        </p:nvSpPr>
        <p:spPr/>
        <p:txBody>
          <a:bodyPr/>
          <a:lstStyle/>
          <a:p>
            <a:r>
              <a:rPr lang="en-CA" dirty="0"/>
              <a:t>DSU Society election guide</a:t>
            </a:r>
          </a:p>
        </p:txBody>
      </p:sp>
      <p:sp>
        <p:nvSpPr>
          <p:cNvPr id="3" name="Subtitle 2">
            <a:extLst>
              <a:ext uri="{FF2B5EF4-FFF2-40B4-BE49-F238E27FC236}">
                <a16:creationId xmlns:a16="http://schemas.microsoft.com/office/drawing/2014/main" id="{11410D7A-9322-4B83-9E5B-6C83CED2FB7F}"/>
              </a:ext>
            </a:extLst>
          </p:cNvPr>
          <p:cNvSpPr>
            <a:spLocks noGrp="1"/>
          </p:cNvSpPr>
          <p:nvPr>
            <p:ph type="subTitle" idx="1"/>
          </p:nvPr>
        </p:nvSpPr>
        <p:spPr>
          <a:xfrm>
            <a:off x="1524000" y="3602038"/>
            <a:ext cx="9144000" cy="782393"/>
          </a:xfrm>
        </p:spPr>
        <p:txBody>
          <a:bodyPr/>
          <a:lstStyle/>
          <a:p>
            <a:r>
              <a:rPr lang="en-CA" dirty="0"/>
              <a:t>Understanding elections and how to tailor them to your Society’s needs</a:t>
            </a:r>
          </a:p>
        </p:txBody>
      </p:sp>
      <p:sp>
        <p:nvSpPr>
          <p:cNvPr id="4" name="Subtitle 2">
            <a:extLst>
              <a:ext uri="{FF2B5EF4-FFF2-40B4-BE49-F238E27FC236}">
                <a16:creationId xmlns:a16="http://schemas.microsoft.com/office/drawing/2014/main" id="{7485244C-A904-2343-AD49-E8CE96680285}"/>
              </a:ext>
            </a:extLst>
          </p:cNvPr>
          <p:cNvSpPr txBox="1">
            <a:spLocks/>
          </p:cNvSpPr>
          <p:nvPr/>
        </p:nvSpPr>
        <p:spPr>
          <a:xfrm>
            <a:off x="1524000" y="5888033"/>
            <a:ext cx="9144000" cy="2314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useo Sans 500" panose="020000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useo Sans 500" panose="020000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useo Sans 500" panose="020000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useo Sans 500" panose="020000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useo Sans 500" panose="02000000000000000000"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000" dirty="0"/>
              <a:t>By Tammy </a:t>
            </a:r>
            <a:r>
              <a:rPr lang="en-CA" sz="1000" dirty="0" err="1"/>
              <a:t>Maniou</a:t>
            </a:r>
            <a:r>
              <a:rPr lang="en-CA" sz="1000" dirty="0"/>
              <a:t>, DSU VPI 2022-2024</a:t>
            </a:r>
          </a:p>
        </p:txBody>
      </p:sp>
    </p:spTree>
    <p:extLst>
      <p:ext uri="{BB962C8B-B14F-4D97-AF65-F5344CB8AC3E}">
        <p14:creationId xmlns:p14="http://schemas.microsoft.com/office/powerpoint/2010/main" val="47001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5B90C-8CAE-E840-A350-EE1AD0E4C509}"/>
              </a:ext>
            </a:extLst>
          </p:cNvPr>
          <p:cNvSpPr>
            <a:spLocks noGrp="1"/>
          </p:cNvSpPr>
          <p:nvPr>
            <p:ph type="title"/>
          </p:nvPr>
        </p:nvSpPr>
        <p:spPr>
          <a:xfrm>
            <a:off x="346842" y="1"/>
            <a:ext cx="9964479" cy="996462"/>
          </a:xfrm>
        </p:spPr>
        <p:txBody>
          <a:bodyPr/>
          <a:lstStyle/>
          <a:p>
            <a:r>
              <a:rPr lang="en-US" dirty="0"/>
              <a:t>Prep work: Rules and enforcement</a:t>
            </a:r>
          </a:p>
        </p:txBody>
      </p:sp>
      <p:grpSp>
        <p:nvGrpSpPr>
          <p:cNvPr id="9" name="Group 8">
            <a:extLst>
              <a:ext uri="{FF2B5EF4-FFF2-40B4-BE49-F238E27FC236}">
                <a16:creationId xmlns:a16="http://schemas.microsoft.com/office/drawing/2014/main" id="{A4DCCC86-49DA-2242-9E35-E7836D4D4045}"/>
              </a:ext>
            </a:extLst>
          </p:cNvPr>
          <p:cNvGrpSpPr/>
          <p:nvPr/>
        </p:nvGrpSpPr>
        <p:grpSpPr>
          <a:xfrm>
            <a:off x="346842" y="867507"/>
            <a:ext cx="10455837" cy="4548165"/>
            <a:chOff x="346842" y="867507"/>
            <a:chExt cx="10455837" cy="4548165"/>
          </a:xfrm>
        </p:grpSpPr>
        <p:sp>
          <p:nvSpPr>
            <p:cNvPr id="10" name="Freeform 9">
              <a:extLst>
                <a:ext uri="{FF2B5EF4-FFF2-40B4-BE49-F238E27FC236}">
                  <a16:creationId xmlns:a16="http://schemas.microsoft.com/office/drawing/2014/main" id="{4EEE3276-641B-224C-A46A-CFD665905C3D}"/>
                </a:ext>
              </a:extLst>
            </p:cNvPr>
            <p:cNvSpPr/>
            <p:nvPr/>
          </p:nvSpPr>
          <p:spPr>
            <a:xfrm>
              <a:off x="2438009" y="867507"/>
              <a:ext cx="8364670" cy="2754923"/>
            </a:xfrm>
            <a:custGeom>
              <a:avLst/>
              <a:gdLst>
                <a:gd name="connsiteX0" fmla="*/ 0 w 8364670"/>
                <a:gd name="connsiteY0" fmla="*/ 0 h 2145059"/>
                <a:gd name="connsiteX1" fmla="*/ 8364670 w 8364670"/>
                <a:gd name="connsiteY1" fmla="*/ 0 h 2145059"/>
                <a:gd name="connsiteX2" fmla="*/ 8364670 w 8364670"/>
                <a:gd name="connsiteY2" fmla="*/ 2145059 h 2145059"/>
                <a:gd name="connsiteX3" fmla="*/ 0 w 8364670"/>
                <a:gd name="connsiteY3" fmla="*/ 2145059 h 2145059"/>
                <a:gd name="connsiteX4" fmla="*/ 0 w 8364670"/>
                <a:gd name="connsiteY4" fmla="*/ 0 h 214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4670" h="2145059">
                  <a:moveTo>
                    <a:pt x="0" y="0"/>
                  </a:moveTo>
                  <a:lnTo>
                    <a:pt x="8364670" y="0"/>
                  </a:lnTo>
                  <a:lnTo>
                    <a:pt x="8364670" y="2145059"/>
                  </a:lnTo>
                  <a:lnTo>
                    <a:pt x="0" y="2145059"/>
                  </a:lnTo>
                  <a:lnTo>
                    <a:pt x="0" y="0"/>
                  </a:lnTo>
                  <a:close/>
                </a:path>
              </a:pathLst>
            </a:custGeom>
            <a:solidFill>
              <a:schemeClr val="accent5">
                <a:lumMod val="20000"/>
                <a:lumOff val="8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2298" tIns="544845" rIns="162298" bIns="544845" numCol="1" spcCol="1270" anchor="ctr" anchorCtr="0">
              <a:noAutofit/>
            </a:bodyPr>
            <a:lstStyle/>
            <a:p>
              <a:pPr marL="0" lvl="0" indent="0" algn="l" defTabSz="533400">
                <a:lnSpc>
                  <a:spcPct val="90000"/>
                </a:lnSpc>
                <a:spcBef>
                  <a:spcPct val="0"/>
                </a:spcBef>
                <a:spcAft>
                  <a:spcPct val="35000"/>
                </a:spcAft>
                <a:buNone/>
              </a:pPr>
              <a:r>
                <a:rPr lang="en-US" sz="1450" kern="1200" dirty="0">
                  <a:latin typeface="Museo Sans 500" panose="02000000000000000000" pitchFamily="2" charset="77"/>
                </a:rPr>
                <a:t>The goal of rules around elections is to ensure fairness. (SP 11.1).</a:t>
              </a:r>
            </a:p>
            <a:p>
              <a:pPr marL="0" lvl="0" indent="0" algn="l" defTabSz="533400">
                <a:lnSpc>
                  <a:spcPct val="90000"/>
                </a:lnSpc>
                <a:spcBef>
                  <a:spcPct val="0"/>
                </a:spcBef>
                <a:spcAft>
                  <a:spcPct val="35000"/>
                </a:spcAft>
                <a:buNone/>
              </a:pPr>
              <a:r>
                <a:rPr lang="en-US" sz="1450" kern="1200" dirty="0">
                  <a:latin typeface="Museo Sans 500" panose="02000000000000000000" pitchFamily="2" charset="77"/>
                </a:rPr>
                <a:t>This means rules apply equally, and that expectations remain the same for everyone.</a:t>
              </a:r>
            </a:p>
            <a:p>
              <a:pPr marL="0" lvl="0" indent="0" algn="l" defTabSz="533400">
                <a:lnSpc>
                  <a:spcPct val="90000"/>
                </a:lnSpc>
                <a:spcBef>
                  <a:spcPct val="0"/>
                </a:spcBef>
                <a:spcAft>
                  <a:spcPct val="35000"/>
                </a:spcAft>
                <a:buNone/>
              </a:pPr>
              <a:r>
                <a:rPr lang="en-US" sz="1450" kern="1200" dirty="0">
                  <a:latin typeface="Museo Sans 500" panose="02000000000000000000" pitchFamily="2" charset="77"/>
                </a:rPr>
                <a:t>Some things to consider are:</a:t>
              </a:r>
            </a:p>
            <a:p>
              <a:pPr marL="114300" lvl="1" indent="-114300" algn="l" defTabSz="533400">
                <a:lnSpc>
                  <a:spcPct val="90000"/>
                </a:lnSpc>
                <a:spcBef>
                  <a:spcPct val="0"/>
                </a:spcBef>
                <a:spcAft>
                  <a:spcPct val="15000"/>
                </a:spcAft>
                <a:buChar char="•"/>
              </a:pPr>
              <a:r>
                <a:rPr lang="en-US" sz="1450" kern="1200" dirty="0">
                  <a:latin typeface="Museo Sans 500" panose="02000000000000000000" pitchFamily="2" charset="77"/>
                </a:rPr>
                <a:t>Proper </a:t>
              </a:r>
              <a:r>
                <a:rPr lang="en-US" sz="1450" dirty="0">
                  <a:latin typeface="Museo Sans 500" panose="02000000000000000000" pitchFamily="2" charset="77"/>
                </a:rPr>
                <a:t>procedures</a:t>
              </a:r>
              <a:r>
                <a:rPr lang="en-US" sz="1450" kern="1200" dirty="0">
                  <a:latin typeface="Museo Sans 500" panose="02000000000000000000" pitchFamily="2" charset="77"/>
                </a:rPr>
                <a:t> to solicit votes from membership</a:t>
              </a:r>
            </a:p>
            <a:p>
              <a:pPr marL="114300" lvl="1" indent="-114300" algn="l" defTabSz="533400">
                <a:lnSpc>
                  <a:spcPct val="90000"/>
                </a:lnSpc>
                <a:spcBef>
                  <a:spcPct val="0"/>
                </a:spcBef>
                <a:spcAft>
                  <a:spcPct val="15000"/>
                </a:spcAft>
                <a:buChar char="•"/>
              </a:pPr>
              <a:r>
                <a:rPr lang="en-US" sz="1450" kern="1200" dirty="0">
                  <a:latin typeface="Museo Sans 500" panose="02000000000000000000" pitchFamily="2" charset="77"/>
                </a:rPr>
                <a:t>What constitutes advertisement vs bribery?</a:t>
              </a:r>
            </a:p>
            <a:p>
              <a:pPr marL="114300" lvl="1" indent="-114300" algn="l" defTabSz="533400">
                <a:lnSpc>
                  <a:spcPct val="90000"/>
                </a:lnSpc>
                <a:spcBef>
                  <a:spcPct val="0"/>
                </a:spcBef>
                <a:spcAft>
                  <a:spcPct val="15000"/>
                </a:spcAft>
                <a:buChar char="•"/>
              </a:pPr>
              <a:r>
                <a:rPr lang="en-US" sz="1450" dirty="0">
                  <a:latin typeface="Museo Sans 500" panose="02000000000000000000" pitchFamily="2" charset="77"/>
                </a:rPr>
                <a:t>P</a:t>
              </a:r>
              <a:r>
                <a:rPr lang="en-US" sz="1450" kern="1200" dirty="0">
                  <a:latin typeface="Museo Sans 500" panose="02000000000000000000" pitchFamily="2" charset="77"/>
                </a:rPr>
                <a:t>rohibited language when campaigning (e.g., no disparaging language about competitors)</a:t>
              </a:r>
            </a:p>
            <a:p>
              <a:pPr marL="114300" lvl="1" indent="-114300" algn="l" defTabSz="533400">
                <a:lnSpc>
                  <a:spcPct val="90000"/>
                </a:lnSpc>
                <a:spcBef>
                  <a:spcPct val="0"/>
                </a:spcBef>
                <a:spcAft>
                  <a:spcPct val="15000"/>
                </a:spcAft>
                <a:buChar char="•"/>
              </a:pPr>
              <a:r>
                <a:rPr lang="en-US" sz="1450" kern="1200" dirty="0">
                  <a:latin typeface="Museo Sans 500" panose="02000000000000000000" pitchFamily="2" charset="77"/>
                </a:rPr>
                <a:t>How should external campaign opportunities be approached?</a:t>
              </a:r>
            </a:p>
            <a:p>
              <a:pPr marL="228600" lvl="2" indent="-114300" algn="l" defTabSz="533400">
                <a:lnSpc>
                  <a:spcPct val="90000"/>
                </a:lnSpc>
                <a:spcBef>
                  <a:spcPct val="0"/>
                </a:spcBef>
                <a:spcAft>
                  <a:spcPct val="15000"/>
                </a:spcAft>
                <a:buChar char="•"/>
              </a:pPr>
              <a:r>
                <a:rPr lang="en-US" sz="1450" u="sng" kern="1200" dirty="0">
                  <a:latin typeface="Museo Sans 500" panose="02000000000000000000" pitchFamily="2" charset="77"/>
                </a:rPr>
                <a:t>Recommended:</a:t>
              </a:r>
              <a:r>
                <a:rPr lang="en-US" sz="1450" kern="1200" dirty="0">
                  <a:latin typeface="Museo Sans 500" panose="02000000000000000000" pitchFamily="2" charset="77"/>
                </a:rPr>
                <a:t> </a:t>
              </a:r>
              <a:r>
                <a:rPr lang="en-US" sz="1450" dirty="0">
                  <a:latin typeface="Museo Sans 500" panose="02000000000000000000" pitchFamily="2" charset="77"/>
                </a:rPr>
                <a:t>Platforms</a:t>
              </a:r>
              <a:r>
                <a:rPr lang="en-US" sz="1450" kern="1200" dirty="0">
                  <a:latin typeface="Museo Sans 500" panose="02000000000000000000" pitchFamily="2" charset="77"/>
                </a:rPr>
                <a:t> (e.g., podcast, publication) should reach out to the EO for approval and then provide the same opportunity for platforming to all candidates equally).</a:t>
              </a:r>
            </a:p>
            <a:p>
              <a:pPr marL="228600" lvl="2" indent="-114300" algn="l" defTabSz="533400">
                <a:lnSpc>
                  <a:spcPct val="90000"/>
                </a:lnSpc>
                <a:spcBef>
                  <a:spcPct val="0"/>
                </a:spcBef>
                <a:spcAft>
                  <a:spcPct val="15000"/>
                </a:spcAft>
                <a:buChar char="•"/>
              </a:pPr>
              <a:r>
                <a:rPr lang="en-US" sz="1450" u="sng" kern="1200" dirty="0">
                  <a:latin typeface="Museo Sans 500" panose="02000000000000000000" pitchFamily="2" charset="77"/>
                </a:rPr>
                <a:t>Recommended:</a:t>
              </a:r>
              <a:r>
                <a:rPr lang="en-US" sz="1450" kern="1200" dirty="0">
                  <a:latin typeface="Museo Sans 500" panose="02000000000000000000" pitchFamily="2" charset="77"/>
                </a:rPr>
                <a:t> Endorsements should be provided only after every candidate has had the opportunity to make their case for an endorsement.</a:t>
              </a:r>
            </a:p>
          </p:txBody>
        </p:sp>
        <p:sp>
          <p:nvSpPr>
            <p:cNvPr id="11" name="Freeform 10">
              <a:extLst>
                <a:ext uri="{FF2B5EF4-FFF2-40B4-BE49-F238E27FC236}">
                  <a16:creationId xmlns:a16="http://schemas.microsoft.com/office/drawing/2014/main" id="{2133AA27-7FA3-4542-80A5-AD55B6BA63F6}"/>
                </a:ext>
              </a:extLst>
            </p:cNvPr>
            <p:cNvSpPr/>
            <p:nvPr/>
          </p:nvSpPr>
          <p:spPr>
            <a:xfrm>
              <a:off x="346842" y="867895"/>
              <a:ext cx="2091167" cy="2754923"/>
            </a:xfrm>
            <a:custGeom>
              <a:avLst/>
              <a:gdLst>
                <a:gd name="connsiteX0" fmla="*/ 0 w 2091167"/>
                <a:gd name="connsiteY0" fmla="*/ 0 h 2145059"/>
                <a:gd name="connsiteX1" fmla="*/ 2091167 w 2091167"/>
                <a:gd name="connsiteY1" fmla="*/ 0 h 2145059"/>
                <a:gd name="connsiteX2" fmla="*/ 2091167 w 2091167"/>
                <a:gd name="connsiteY2" fmla="*/ 2145059 h 2145059"/>
                <a:gd name="connsiteX3" fmla="*/ 0 w 2091167"/>
                <a:gd name="connsiteY3" fmla="*/ 2145059 h 2145059"/>
                <a:gd name="connsiteX4" fmla="*/ 0 w 2091167"/>
                <a:gd name="connsiteY4" fmla="*/ 0 h 214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167" h="2145059">
                  <a:moveTo>
                    <a:pt x="0" y="0"/>
                  </a:moveTo>
                  <a:lnTo>
                    <a:pt x="2091167" y="0"/>
                  </a:lnTo>
                  <a:lnTo>
                    <a:pt x="2091167" y="2145059"/>
                  </a:lnTo>
                  <a:lnTo>
                    <a:pt x="0" y="2145059"/>
                  </a:lnTo>
                  <a:lnTo>
                    <a:pt x="0" y="0"/>
                  </a:lnTo>
                  <a:close/>
                </a:path>
              </a:pathLst>
            </a:custGeom>
            <a:solidFill>
              <a:srgbClr val="69CEF6"/>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58" tIns="211884" rIns="110658" bIns="211884" numCol="1" spcCol="1270" anchor="ctr" anchorCtr="0">
              <a:noAutofit/>
            </a:bodyPr>
            <a:lstStyle/>
            <a:p>
              <a:pPr marL="0" lvl="0" indent="0" algn="ctr" defTabSz="666750">
                <a:lnSpc>
                  <a:spcPct val="90000"/>
                </a:lnSpc>
                <a:spcBef>
                  <a:spcPct val="0"/>
                </a:spcBef>
                <a:spcAft>
                  <a:spcPct val="35000"/>
                </a:spcAft>
                <a:buNone/>
              </a:pPr>
              <a:r>
                <a:rPr lang="en-US" sz="2000" kern="1200" dirty="0">
                  <a:latin typeface="Museo Sans 500" panose="02000000000000000000" pitchFamily="2" charset="77"/>
                </a:rPr>
                <a:t>What rules should be imposed and why?</a:t>
              </a:r>
            </a:p>
          </p:txBody>
        </p:sp>
        <p:sp>
          <p:nvSpPr>
            <p:cNvPr id="12" name="Freeform 11">
              <a:extLst>
                <a:ext uri="{FF2B5EF4-FFF2-40B4-BE49-F238E27FC236}">
                  <a16:creationId xmlns:a16="http://schemas.microsoft.com/office/drawing/2014/main" id="{CC49F10A-CE56-5846-A00D-280742821846}"/>
                </a:ext>
              </a:extLst>
            </p:cNvPr>
            <p:cNvSpPr/>
            <p:nvPr/>
          </p:nvSpPr>
          <p:spPr>
            <a:xfrm>
              <a:off x="2438009" y="3716092"/>
              <a:ext cx="8364670" cy="1699580"/>
            </a:xfrm>
            <a:custGeom>
              <a:avLst/>
              <a:gdLst>
                <a:gd name="connsiteX0" fmla="*/ 0 w 8364670"/>
                <a:gd name="connsiteY0" fmla="*/ 0 h 2145059"/>
                <a:gd name="connsiteX1" fmla="*/ 8364670 w 8364670"/>
                <a:gd name="connsiteY1" fmla="*/ 0 h 2145059"/>
                <a:gd name="connsiteX2" fmla="*/ 8364670 w 8364670"/>
                <a:gd name="connsiteY2" fmla="*/ 2145059 h 2145059"/>
                <a:gd name="connsiteX3" fmla="*/ 0 w 8364670"/>
                <a:gd name="connsiteY3" fmla="*/ 2145059 h 2145059"/>
                <a:gd name="connsiteX4" fmla="*/ 0 w 8364670"/>
                <a:gd name="connsiteY4" fmla="*/ 0 h 214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4670" h="2145059">
                  <a:moveTo>
                    <a:pt x="0" y="0"/>
                  </a:moveTo>
                  <a:lnTo>
                    <a:pt x="8364670" y="0"/>
                  </a:lnTo>
                  <a:lnTo>
                    <a:pt x="8364670" y="2145059"/>
                  </a:lnTo>
                  <a:lnTo>
                    <a:pt x="0" y="2145059"/>
                  </a:lnTo>
                  <a:lnTo>
                    <a:pt x="0" y="0"/>
                  </a:lnTo>
                  <a:close/>
                </a:path>
              </a:pathLst>
            </a:custGeom>
            <a:solidFill>
              <a:schemeClr val="accent6">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2298" tIns="544845" rIns="162298" bIns="544845" numCol="1" spcCol="1270" anchor="ctr" anchorCtr="0">
              <a:noAutofit/>
            </a:bodyPr>
            <a:lstStyle/>
            <a:p>
              <a:pPr marL="0" lvl="0" indent="0" algn="l" defTabSz="533400">
                <a:lnSpc>
                  <a:spcPct val="90000"/>
                </a:lnSpc>
                <a:spcBef>
                  <a:spcPct val="0"/>
                </a:spcBef>
                <a:spcAft>
                  <a:spcPct val="35000"/>
                </a:spcAft>
                <a:buNone/>
              </a:pPr>
              <a:r>
                <a:rPr lang="en-US" sz="1450" kern="1200" dirty="0">
                  <a:latin typeface="Museo Sans 500" panose="02000000000000000000" pitchFamily="2" charset="77"/>
                </a:rPr>
                <a:t>How complaints will be submitted to the EO.</a:t>
              </a:r>
            </a:p>
            <a:p>
              <a:pPr marL="0" lvl="0" indent="0" algn="l" defTabSz="533400">
                <a:lnSpc>
                  <a:spcPct val="90000"/>
                </a:lnSpc>
                <a:spcBef>
                  <a:spcPct val="0"/>
                </a:spcBef>
                <a:spcAft>
                  <a:spcPct val="35000"/>
                </a:spcAft>
                <a:buNone/>
              </a:pPr>
              <a:r>
                <a:rPr lang="en-US" sz="1450" kern="1200" dirty="0">
                  <a:latin typeface="Museo Sans 500" panose="02000000000000000000" pitchFamily="2" charset="77"/>
                </a:rPr>
                <a:t>How complaints will be adjudicated.</a:t>
              </a:r>
            </a:p>
            <a:p>
              <a:pPr marL="0" lvl="0" indent="0" algn="l" defTabSz="533400">
                <a:lnSpc>
                  <a:spcPct val="90000"/>
                </a:lnSpc>
                <a:spcBef>
                  <a:spcPct val="0"/>
                </a:spcBef>
                <a:spcAft>
                  <a:spcPct val="35000"/>
                </a:spcAft>
                <a:buNone/>
              </a:pPr>
              <a:r>
                <a:rPr lang="en-US" sz="1450" kern="1200" dirty="0">
                  <a:latin typeface="Museo Sans 500" panose="02000000000000000000" pitchFamily="2" charset="77"/>
                </a:rPr>
                <a:t>The penalty scheme for infractions (i.e., the types of penalties depending on the type and number of infractions).</a:t>
              </a:r>
            </a:p>
            <a:p>
              <a:pPr marL="0" lvl="0" indent="0" algn="l" defTabSz="533400">
                <a:lnSpc>
                  <a:spcPct val="90000"/>
                </a:lnSpc>
                <a:spcBef>
                  <a:spcPct val="0"/>
                </a:spcBef>
                <a:spcAft>
                  <a:spcPct val="35000"/>
                </a:spcAft>
                <a:buNone/>
              </a:pPr>
              <a:r>
                <a:rPr lang="en-US" sz="1450" kern="1200" dirty="0">
                  <a:latin typeface="Museo Sans 500" panose="02000000000000000000" pitchFamily="2" charset="77"/>
                </a:rPr>
                <a:t>How mediation will take place where appropriate.</a:t>
              </a:r>
            </a:p>
            <a:p>
              <a:pPr marL="57150" lvl="1" indent="-57150" algn="l" defTabSz="400050">
                <a:lnSpc>
                  <a:spcPct val="90000"/>
                </a:lnSpc>
                <a:spcBef>
                  <a:spcPct val="0"/>
                </a:spcBef>
                <a:spcAft>
                  <a:spcPct val="15000"/>
                </a:spcAft>
                <a:buChar char="•"/>
              </a:pPr>
              <a:r>
                <a:rPr lang="en-US" sz="1450" kern="1200" dirty="0">
                  <a:latin typeface="Museo Sans 500" panose="02000000000000000000" pitchFamily="2" charset="77"/>
                </a:rPr>
                <a:t>Remember! Mediation can only take place will all parties’ consent.</a:t>
              </a:r>
            </a:p>
          </p:txBody>
        </p:sp>
        <p:sp>
          <p:nvSpPr>
            <p:cNvPr id="13" name="Freeform 12">
              <a:extLst>
                <a:ext uri="{FF2B5EF4-FFF2-40B4-BE49-F238E27FC236}">
                  <a16:creationId xmlns:a16="http://schemas.microsoft.com/office/drawing/2014/main" id="{21834780-11F1-494E-A4E4-6D81D5173771}"/>
                </a:ext>
              </a:extLst>
            </p:cNvPr>
            <p:cNvSpPr/>
            <p:nvPr/>
          </p:nvSpPr>
          <p:spPr>
            <a:xfrm>
              <a:off x="346842" y="3716092"/>
              <a:ext cx="2091167" cy="1699580"/>
            </a:xfrm>
            <a:custGeom>
              <a:avLst/>
              <a:gdLst>
                <a:gd name="connsiteX0" fmla="*/ 0 w 2091167"/>
                <a:gd name="connsiteY0" fmla="*/ 0 h 2145059"/>
                <a:gd name="connsiteX1" fmla="*/ 2091167 w 2091167"/>
                <a:gd name="connsiteY1" fmla="*/ 0 h 2145059"/>
                <a:gd name="connsiteX2" fmla="*/ 2091167 w 2091167"/>
                <a:gd name="connsiteY2" fmla="*/ 2145059 h 2145059"/>
                <a:gd name="connsiteX3" fmla="*/ 0 w 2091167"/>
                <a:gd name="connsiteY3" fmla="*/ 2145059 h 2145059"/>
                <a:gd name="connsiteX4" fmla="*/ 0 w 2091167"/>
                <a:gd name="connsiteY4" fmla="*/ 0 h 2145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167" h="2145059">
                  <a:moveTo>
                    <a:pt x="0" y="0"/>
                  </a:moveTo>
                  <a:lnTo>
                    <a:pt x="2091167" y="0"/>
                  </a:lnTo>
                  <a:lnTo>
                    <a:pt x="2091167" y="2145059"/>
                  </a:lnTo>
                  <a:lnTo>
                    <a:pt x="0" y="2145059"/>
                  </a:lnTo>
                  <a:lnTo>
                    <a:pt x="0" y="0"/>
                  </a:lnTo>
                  <a:close/>
                </a:path>
              </a:pathLst>
            </a:custGeom>
            <a:solidFill>
              <a:srgbClr val="25BDAD"/>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58" tIns="211884" rIns="110658" bIns="211884" numCol="1" spcCol="1270" anchor="ctr" anchorCtr="0">
              <a:noAutofit/>
            </a:bodyPr>
            <a:lstStyle/>
            <a:p>
              <a:pPr marL="0" lvl="0" indent="0" algn="ctr" defTabSz="666750">
                <a:lnSpc>
                  <a:spcPct val="90000"/>
                </a:lnSpc>
                <a:spcBef>
                  <a:spcPct val="0"/>
                </a:spcBef>
                <a:spcAft>
                  <a:spcPct val="35000"/>
                </a:spcAft>
                <a:buNone/>
              </a:pPr>
              <a:r>
                <a:rPr lang="en-US" sz="2000" kern="1200" dirty="0">
                  <a:latin typeface="Museo Sans 500" panose="02000000000000000000" pitchFamily="2" charset="77"/>
                </a:rPr>
                <a:t>What needs to be decided around complaints and rule enforcement?</a:t>
              </a:r>
            </a:p>
          </p:txBody>
        </p:sp>
      </p:grpSp>
    </p:spTree>
    <p:extLst>
      <p:ext uri="{BB962C8B-B14F-4D97-AF65-F5344CB8AC3E}">
        <p14:creationId xmlns:p14="http://schemas.microsoft.com/office/powerpoint/2010/main" val="84647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683C15C-8BA5-C74D-917F-8DFE863046F0}"/>
              </a:ext>
            </a:extLst>
          </p:cNvPr>
          <p:cNvGraphicFramePr/>
          <p:nvPr>
            <p:extLst>
              <p:ext uri="{D42A27DB-BD31-4B8C-83A1-F6EECF244321}">
                <p14:modId xmlns:p14="http://schemas.microsoft.com/office/powerpoint/2010/main" val="1371026663"/>
              </p:ext>
            </p:extLst>
          </p:nvPr>
        </p:nvGraphicFramePr>
        <p:xfrm>
          <a:off x="287216" y="973224"/>
          <a:ext cx="10591799" cy="4407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9E6812AF-387D-6248-AED3-C063FF6ECC2C}"/>
              </a:ext>
            </a:extLst>
          </p:cNvPr>
          <p:cNvSpPr txBox="1">
            <a:spLocks/>
          </p:cNvSpPr>
          <p:nvPr/>
        </p:nvSpPr>
        <p:spPr>
          <a:xfrm>
            <a:off x="287216" y="234462"/>
            <a:ext cx="10591798" cy="9732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useo Sans 700" panose="02000000000000000000" pitchFamily="50" charset="0"/>
                <a:ea typeface="+mj-ea"/>
                <a:cs typeface="+mj-cs"/>
              </a:defRPr>
            </a:lvl1pPr>
          </a:lstStyle>
          <a:p>
            <a:r>
              <a:rPr lang="en-US" dirty="0"/>
              <a:t>Enforcement scenarios: Slander</a:t>
            </a:r>
          </a:p>
        </p:txBody>
      </p:sp>
    </p:spTree>
    <p:extLst>
      <p:ext uri="{BB962C8B-B14F-4D97-AF65-F5344CB8AC3E}">
        <p14:creationId xmlns:p14="http://schemas.microsoft.com/office/powerpoint/2010/main" val="2198433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1FE0-4866-0D42-8551-23253929596F}"/>
              </a:ext>
            </a:extLst>
          </p:cNvPr>
          <p:cNvSpPr>
            <a:spLocks noGrp="1"/>
          </p:cNvSpPr>
          <p:nvPr>
            <p:ph type="title"/>
          </p:nvPr>
        </p:nvSpPr>
        <p:spPr>
          <a:xfrm>
            <a:off x="310661" y="1"/>
            <a:ext cx="9964479" cy="996462"/>
          </a:xfrm>
        </p:spPr>
        <p:txBody>
          <a:bodyPr/>
          <a:lstStyle/>
          <a:p>
            <a:r>
              <a:rPr lang="en-US" dirty="0"/>
              <a:t>Enforcement scenarios: Deadlines</a:t>
            </a:r>
          </a:p>
        </p:txBody>
      </p:sp>
      <p:graphicFrame>
        <p:nvGraphicFramePr>
          <p:cNvPr id="4" name="Content Placeholder 3">
            <a:extLst>
              <a:ext uri="{FF2B5EF4-FFF2-40B4-BE49-F238E27FC236}">
                <a16:creationId xmlns:a16="http://schemas.microsoft.com/office/drawing/2014/main" id="{BC37CA1E-20AA-6F4C-A033-6C8D53411323}"/>
              </a:ext>
            </a:extLst>
          </p:cNvPr>
          <p:cNvGraphicFramePr>
            <a:graphicFrameLocks noGrp="1"/>
          </p:cNvGraphicFramePr>
          <p:nvPr>
            <p:ph idx="1"/>
            <p:extLst>
              <p:ext uri="{D42A27DB-BD31-4B8C-83A1-F6EECF244321}">
                <p14:modId xmlns:p14="http://schemas.microsoft.com/office/powerpoint/2010/main" val="1283327823"/>
              </p:ext>
            </p:extLst>
          </p:nvPr>
        </p:nvGraphicFramePr>
        <p:xfrm>
          <a:off x="310661" y="996463"/>
          <a:ext cx="10451124"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45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A6D4C-0B30-2242-A94C-785451841A64}"/>
              </a:ext>
            </a:extLst>
          </p:cNvPr>
          <p:cNvSpPr>
            <a:spLocks noGrp="1"/>
          </p:cNvSpPr>
          <p:nvPr>
            <p:ph type="title"/>
          </p:nvPr>
        </p:nvSpPr>
        <p:spPr>
          <a:xfrm>
            <a:off x="322385" y="13434"/>
            <a:ext cx="10480294" cy="1325563"/>
          </a:xfrm>
        </p:spPr>
        <p:txBody>
          <a:bodyPr/>
          <a:lstStyle/>
          <a:p>
            <a:r>
              <a:rPr lang="en-US" dirty="0"/>
              <a:t>Enforcement scenarios: Platforming and false information</a:t>
            </a:r>
          </a:p>
        </p:txBody>
      </p:sp>
      <p:graphicFrame>
        <p:nvGraphicFramePr>
          <p:cNvPr id="5" name="Content Placeholder 2">
            <a:extLst>
              <a:ext uri="{FF2B5EF4-FFF2-40B4-BE49-F238E27FC236}">
                <a16:creationId xmlns:a16="http://schemas.microsoft.com/office/drawing/2014/main" id="{EC7FA8AB-2FA8-B975-B548-0A79918839B2}"/>
              </a:ext>
            </a:extLst>
          </p:cNvPr>
          <p:cNvGraphicFramePr>
            <a:graphicFrameLocks noGrp="1"/>
          </p:cNvGraphicFramePr>
          <p:nvPr>
            <p:ph idx="1"/>
            <p:extLst>
              <p:ext uri="{D42A27DB-BD31-4B8C-83A1-F6EECF244321}">
                <p14:modId xmlns:p14="http://schemas.microsoft.com/office/powerpoint/2010/main" val="2839052936"/>
              </p:ext>
            </p:extLst>
          </p:nvPr>
        </p:nvGraphicFramePr>
        <p:xfrm>
          <a:off x="322383" y="1397611"/>
          <a:ext cx="11377248" cy="3326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273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0C42-C1AA-7A4F-91FC-4D8D459A2526}"/>
              </a:ext>
            </a:extLst>
          </p:cNvPr>
          <p:cNvSpPr>
            <a:spLocks noGrp="1"/>
          </p:cNvSpPr>
          <p:nvPr>
            <p:ph type="title"/>
          </p:nvPr>
        </p:nvSpPr>
        <p:spPr>
          <a:xfrm>
            <a:off x="281354" y="0"/>
            <a:ext cx="9964479" cy="1325563"/>
          </a:xfrm>
        </p:spPr>
        <p:txBody>
          <a:bodyPr/>
          <a:lstStyle/>
          <a:p>
            <a:r>
              <a:rPr lang="en-US" dirty="0"/>
              <a:t>Enforcement scenarios: Exchanges</a:t>
            </a:r>
          </a:p>
        </p:txBody>
      </p:sp>
      <p:graphicFrame>
        <p:nvGraphicFramePr>
          <p:cNvPr id="5" name="Content Placeholder 2">
            <a:extLst>
              <a:ext uri="{FF2B5EF4-FFF2-40B4-BE49-F238E27FC236}">
                <a16:creationId xmlns:a16="http://schemas.microsoft.com/office/drawing/2014/main" id="{5683149E-351A-7A91-0C06-FC53A3F6477A}"/>
              </a:ext>
            </a:extLst>
          </p:cNvPr>
          <p:cNvGraphicFramePr>
            <a:graphicFrameLocks noGrp="1"/>
          </p:cNvGraphicFramePr>
          <p:nvPr>
            <p:ph idx="1"/>
            <p:extLst>
              <p:ext uri="{D42A27DB-BD31-4B8C-83A1-F6EECF244321}">
                <p14:modId xmlns:p14="http://schemas.microsoft.com/office/powerpoint/2010/main" val="2406606392"/>
              </p:ext>
            </p:extLst>
          </p:nvPr>
        </p:nvGraphicFramePr>
        <p:xfrm>
          <a:off x="281354" y="1325563"/>
          <a:ext cx="10521325" cy="382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906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99EB-6F59-9944-9940-7CEE58550E70}"/>
              </a:ext>
            </a:extLst>
          </p:cNvPr>
          <p:cNvSpPr>
            <a:spLocks noGrp="1"/>
          </p:cNvSpPr>
          <p:nvPr>
            <p:ph type="title"/>
          </p:nvPr>
        </p:nvSpPr>
        <p:spPr>
          <a:xfrm>
            <a:off x="838200" y="40603"/>
            <a:ext cx="9964479" cy="1325563"/>
          </a:xfrm>
        </p:spPr>
        <p:txBody>
          <a:bodyPr/>
          <a:lstStyle/>
          <a:p>
            <a:r>
              <a:rPr lang="en-US" dirty="0"/>
              <a:t>Enforcement scenario: Strike system</a:t>
            </a:r>
          </a:p>
        </p:txBody>
      </p:sp>
      <p:graphicFrame>
        <p:nvGraphicFramePr>
          <p:cNvPr id="4" name="Content Placeholder 3">
            <a:extLst>
              <a:ext uri="{FF2B5EF4-FFF2-40B4-BE49-F238E27FC236}">
                <a16:creationId xmlns:a16="http://schemas.microsoft.com/office/drawing/2014/main" id="{DF047D64-41CD-F74C-9D39-396C69536812}"/>
              </a:ext>
            </a:extLst>
          </p:cNvPr>
          <p:cNvGraphicFramePr>
            <a:graphicFrameLocks noGrp="1"/>
          </p:cNvGraphicFramePr>
          <p:nvPr>
            <p:ph idx="1"/>
            <p:extLst>
              <p:ext uri="{D42A27DB-BD31-4B8C-83A1-F6EECF244321}">
                <p14:modId xmlns:p14="http://schemas.microsoft.com/office/powerpoint/2010/main" val="2073820910"/>
              </p:ext>
            </p:extLst>
          </p:nvPr>
        </p:nvGraphicFramePr>
        <p:xfrm>
          <a:off x="838200" y="1366166"/>
          <a:ext cx="9964479" cy="4600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14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EEC5-D5BC-FB45-A773-9392864CA73D}"/>
              </a:ext>
            </a:extLst>
          </p:cNvPr>
          <p:cNvSpPr>
            <a:spLocks noGrp="1"/>
          </p:cNvSpPr>
          <p:nvPr>
            <p:ph type="title"/>
          </p:nvPr>
        </p:nvSpPr>
        <p:spPr>
          <a:xfrm>
            <a:off x="304800" y="0"/>
            <a:ext cx="9964479" cy="1325563"/>
          </a:xfrm>
        </p:spPr>
        <p:txBody>
          <a:bodyPr/>
          <a:lstStyle/>
          <a:p>
            <a:r>
              <a:rPr lang="en-US" dirty="0"/>
              <a:t>Prep work: Election amenities</a:t>
            </a:r>
          </a:p>
        </p:txBody>
      </p:sp>
      <p:grpSp>
        <p:nvGrpSpPr>
          <p:cNvPr id="5" name="Group 4">
            <a:extLst>
              <a:ext uri="{FF2B5EF4-FFF2-40B4-BE49-F238E27FC236}">
                <a16:creationId xmlns:a16="http://schemas.microsoft.com/office/drawing/2014/main" id="{CE400168-E312-7442-85A0-D848B393FAB4}"/>
              </a:ext>
            </a:extLst>
          </p:cNvPr>
          <p:cNvGrpSpPr/>
          <p:nvPr/>
        </p:nvGrpSpPr>
        <p:grpSpPr>
          <a:xfrm>
            <a:off x="304799" y="1325563"/>
            <a:ext cx="9964479" cy="3988188"/>
            <a:chOff x="3703603" y="1317919"/>
            <a:chExt cx="3491312" cy="3988188"/>
          </a:xfrm>
        </p:grpSpPr>
        <p:sp>
          <p:nvSpPr>
            <p:cNvPr id="6" name="Freeform 5">
              <a:extLst>
                <a:ext uri="{FF2B5EF4-FFF2-40B4-BE49-F238E27FC236}">
                  <a16:creationId xmlns:a16="http://schemas.microsoft.com/office/drawing/2014/main" id="{EF5F3EC1-9FAC-6E4C-AAB4-CB73B41DD107}"/>
                </a:ext>
              </a:extLst>
            </p:cNvPr>
            <p:cNvSpPr/>
            <p:nvPr/>
          </p:nvSpPr>
          <p:spPr>
            <a:xfrm>
              <a:off x="5385545" y="3673899"/>
              <a:ext cx="336388" cy="1436405"/>
            </a:xfrm>
            <a:custGeom>
              <a:avLst/>
              <a:gdLst/>
              <a:ahLst/>
              <a:cxnLst/>
              <a:rect l="0" t="0" r="0" b="0"/>
              <a:pathLst>
                <a:path>
                  <a:moveTo>
                    <a:pt x="0" y="0"/>
                  </a:moveTo>
                  <a:lnTo>
                    <a:pt x="168194" y="0"/>
                  </a:lnTo>
                  <a:lnTo>
                    <a:pt x="168194" y="1436405"/>
                  </a:lnTo>
                  <a:lnTo>
                    <a:pt x="336388" y="143640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305075FC-E38E-A142-B789-D0E13D60E680}"/>
                </a:ext>
              </a:extLst>
            </p:cNvPr>
            <p:cNvSpPr/>
            <p:nvPr/>
          </p:nvSpPr>
          <p:spPr>
            <a:xfrm>
              <a:off x="5385545" y="3673899"/>
              <a:ext cx="336388" cy="713171"/>
            </a:xfrm>
            <a:custGeom>
              <a:avLst/>
              <a:gdLst/>
              <a:ahLst/>
              <a:cxnLst/>
              <a:rect l="0" t="0" r="0" b="0"/>
              <a:pathLst>
                <a:path>
                  <a:moveTo>
                    <a:pt x="0" y="0"/>
                  </a:moveTo>
                  <a:lnTo>
                    <a:pt x="168194" y="0"/>
                  </a:lnTo>
                  <a:lnTo>
                    <a:pt x="168194" y="713171"/>
                  </a:lnTo>
                  <a:lnTo>
                    <a:pt x="336388" y="713171"/>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id="{6E85A41B-0712-DB4D-9039-7BEAC56B6777}"/>
                </a:ext>
              </a:extLst>
            </p:cNvPr>
            <p:cNvSpPr/>
            <p:nvPr/>
          </p:nvSpPr>
          <p:spPr>
            <a:xfrm>
              <a:off x="5385545" y="3506972"/>
              <a:ext cx="336388" cy="166926"/>
            </a:xfrm>
            <a:custGeom>
              <a:avLst/>
              <a:gdLst/>
              <a:ahLst/>
              <a:cxnLst/>
              <a:rect l="0" t="0" r="0" b="0"/>
              <a:pathLst>
                <a:path>
                  <a:moveTo>
                    <a:pt x="0" y="166926"/>
                  </a:moveTo>
                  <a:lnTo>
                    <a:pt x="168194" y="166926"/>
                  </a:lnTo>
                  <a:lnTo>
                    <a:pt x="168194" y="0"/>
                  </a:lnTo>
                  <a:lnTo>
                    <a:pt x="336388" y="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Freeform 8">
              <a:extLst>
                <a:ext uri="{FF2B5EF4-FFF2-40B4-BE49-F238E27FC236}">
                  <a16:creationId xmlns:a16="http://schemas.microsoft.com/office/drawing/2014/main" id="{DE8BA846-B70F-C448-80EE-E1252D31EFC2}"/>
                </a:ext>
              </a:extLst>
            </p:cNvPr>
            <p:cNvSpPr/>
            <p:nvPr/>
          </p:nvSpPr>
          <p:spPr>
            <a:xfrm>
              <a:off x="5385545" y="2432184"/>
              <a:ext cx="336388" cy="1241715"/>
            </a:xfrm>
            <a:custGeom>
              <a:avLst/>
              <a:gdLst/>
              <a:ahLst/>
              <a:cxnLst/>
              <a:rect l="0" t="0" r="0" b="0"/>
              <a:pathLst>
                <a:path>
                  <a:moveTo>
                    <a:pt x="0" y="1241715"/>
                  </a:moveTo>
                  <a:lnTo>
                    <a:pt x="168194" y="1241715"/>
                  </a:lnTo>
                  <a:lnTo>
                    <a:pt x="168194" y="0"/>
                  </a:lnTo>
                  <a:lnTo>
                    <a:pt x="336388" y="0"/>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id="{AB1BC684-2D7F-584E-BE74-28073CD30E85}"/>
                </a:ext>
              </a:extLst>
            </p:cNvPr>
            <p:cNvSpPr/>
            <p:nvPr/>
          </p:nvSpPr>
          <p:spPr>
            <a:xfrm>
              <a:off x="3703603" y="1317919"/>
              <a:ext cx="1681941" cy="837988"/>
            </a:xfrm>
            <a:custGeom>
              <a:avLst/>
              <a:gdLst>
                <a:gd name="connsiteX0" fmla="*/ 0 w 1681941"/>
                <a:gd name="connsiteY0" fmla="*/ 0 h 837988"/>
                <a:gd name="connsiteX1" fmla="*/ 1681941 w 1681941"/>
                <a:gd name="connsiteY1" fmla="*/ 0 h 837988"/>
                <a:gd name="connsiteX2" fmla="*/ 1681941 w 1681941"/>
                <a:gd name="connsiteY2" fmla="*/ 837988 h 837988"/>
                <a:gd name="connsiteX3" fmla="*/ 0 w 1681941"/>
                <a:gd name="connsiteY3" fmla="*/ 837988 h 837988"/>
                <a:gd name="connsiteX4" fmla="*/ 0 w 1681941"/>
                <a:gd name="connsiteY4" fmla="*/ 0 h 83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941" h="837988">
                  <a:moveTo>
                    <a:pt x="0" y="0"/>
                  </a:moveTo>
                  <a:lnTo>
                    <a:pt x="1681941" y="0"/>
                  </a:lnTo>
                  <a:lnTo>
                    <a:pt x="1681941" y="837988"/>
                  </a:lnTo>
                  <a:lnTo>
                    <a:pt x="0" y="837988"/>
                  </a:lnTo>
                  <a:lnTo>
                    <a:pt x="0" y="0"/>
                  </a:lnTo>
                  <a:close/>
                </a:path>
              </a:pathLst>
            </a:custGeom>
            <a:solidFill>
              <a:srgbClr val="69CEF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900" kern="1200" dirty="0">
                  <a:latin typeface="Museo Sans 500" panose="02000000000000000000" pitchFamily="2" charset="77"/>
                </a:rPr>
                <a:t>Decide on what amenities/opportunities will be provided to candidates who wish to run in the elections.</a:t>
              </a:r>
              <a:endParaRPr lang="en-CA" sz="1900" kern="1200" dirty="0">
                <a:latin typeface="Museo Sans 500" panose="02000000000000000000" pitchFamily="2" charset="77"/>
              </a:endParaRPr>
            </a:p>
          </p:txBody>
        </p:sp>
        <p:sp>
          <p:nvSpPr>
            <p:cNvPr id="11" name="Freeform 10">
              <a:extLst>
                <a:ext uri="{FF2B5EF4-FFF2-40B4-BE49-F238E27FC236}">
                  <a16:creationId xmlns:a16="http://schemas.microsoft.com/office/drawing/2014/main" id="{DF851D6B-BD2A-C747-A61B-45E792841329}"/>
                </a:ext>
              </a:extLst>
            </p:cNvPr>
            <p:cNvSpPr/>
            <p:nvPr/>
          </p:nvSpPr>
          <p:spPr>
            <a:xfrm>
              <a:off x="3703603" y="2366150"/>
              <a:ext cx="1681941" cy="837988"/>
            </a:xfrm>
            <a:custGeom>
              <a:avLst/>
              <a:gdLst>
                <a:gd name="connsiteX0" fmla="*/ 0 w 1681941"/>
                <a:gd name="connsiteY0" fmla="*/ 0 h 724847"/>
                <a:gd name="connsiteX1" fmla="*/ 1681941 w 1681941"/>
                <a:gd name="connsiteY1" fmla="*/ 0 h 724847"/>
                <a:gd name="connsiteX2" fmla="*/ 1681941 w 1681941"/>
                <a:gd name="connsiteY2" fmla="*/ 724847 h 724847"/>
                <a:gd name="connsiteX3" fmla="*/ 0 w 1681941"/>
                <a:gd name="connsiteY3" fmla="*/ 724847 h 724847"/>
                <a:gd name="connsiteX4" fmla="*/ 0 w 1681941"/>
                <a:gd name="connsiteY4" fmla="*/ 0 h 72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941" h="724847">
                  <a:moveTo>
                    <a:pt x="0" y="0"/>
                  </a:moveTo>
                  <a:lnTo>
                    <a:pt x="1681941" y="0"/>
                  </a:lnTo>
                  <a:lnTo>
                    <a:pt x="1681941" y="724847"/>
                  </a:lnTo>
                  <a:lnTo>
                    <a:pt x="0" y="724847"/>
                  </a:lnTo>
                  <a:lnTo>
                    <a:pt x="0" y="0"/>
                  </a:lnTo>
                  <a:close/>
                </a:path>
              </a:pathLst>
            </a:custGeom>
            <a:solidFill>
              <a:srgbClr val="1DAD57"/>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CA" sz="1900" kern="1200" dirty="0">
                  <a:latin typeface="Museo Sans 500" panose="02000000000000000000" pitchFamily="2" charset="77"/>
                </a:rPr>
                <a:t>Amenities should increase election awareness to the membership and make the process accessible for candidates.</a:t>
              </a:r>
            </a:p>
          </p:txBody>
        </p:sp>
        <p:sp>
          <p:nvSpPr>
            <p:cNvPr id="12" name="Freeform 11">
              <a:extLst>
                <a:ext uri="{FF2B5EF4-FFF2-40B4-BE49-F238E27FC236}">
                  <a16:creationId xmlns:a16="http://schemas.microsoft.com/office/drawing/2014/main" id="{F2669119-8A4D-6D4E-B707-6FD80DFC03F7}"/>
                </a:ext>
              </a:extLst>
            </p:cNvPr>
            <p:cNvSpPr/>
            <p:nvPr/>
          </p:nvSpPr>
          <p:spPr>
            <a:xfrm>
              <a:off x="3703603" y="3411307"/>
              <a:ext cx="1681941" cy="837988"/>
            </a:xfrm>
            <a:custGeom>
              <a:avLst/>
              <a:gdLst>
                <a:gd name="connsiteX0" fmla="*/ 0 w 1681941"/>
                <a:gd name="connsiteY0" fmla="*/ 0 h 745316"/>
                <a:gd name="connsiteX1" fmla="*/ 1681941 w 1681941"/>
                <a:gd name="connsiteY1" fmla="*/ 0 h 745316"/>
                <a:gd name="connsiteX2" fmla="*/ 1681941 w 1681941"/>
                <a:gd name="connsiteY2" fmla="*/ 745316 h 745316"/>
                <a:gd name="connsiteX3" fmla="*/ 0 w 1681941"/>
                <a:gd name="connsiteY3" fmla="*/ 745316 h 745316"/>
                <a:gd name="connsiteX4" fmla="*/ 0 w 1681941"/>
                <a:gd name="connsiteY4" fmla="*/ 0 h 74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941" h="745316">
                  <a:moveTo>
                    <a:pt x="0" y="0"/>
                  </a:moveTo>
                  <a:lnTo>
                    <a:pt x="1681941" y="0"/>
                  </a:lnTo>
                  <a:lnTo>
                    <a:pt x="1681941" y="745316"/>
                  </a:lnTo>
                  <a:lnTo>
                    <a:pt x="0" y="745316"/>
                  </a:lnTo>
                  <a:lnTo>
                    <a:pt x="0" y="0"/>
                  </a:lnTo>
                  <a:close/>
                </a:path>
              </a:pathLst>
            </a:custGeom>
            <a:solidFill>
              <a:srgbClr val="25BDAD"/>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900" kern="1200" dirty="0">
                  <a:latin typeface="Museo Sans 500" panose="02000000000000000000" pitchFamily="2" charset="77"/>
                </a:rPr>
                <a:t>A non-exhaustive list of options would contain the following:</a:t>
              </a:r>
              <a:endParaRPr lang="en-CA" sz="1900" kern="1200" dirty="0">
                <a:latin typeface="Museo Sans 500" panose="02000000000000000000" pitchFamily="2" charset="77"/>
              </a:endParaRPr>
            </a:p>
          </p:txBody>
        </p:sp>
        <p:sp>
          <p:nvSpPr>
            <p:cNvPr id="13" name="Freeform 12">
              <a:extLst>
                <a:ext uri="{FF2B5EF4-FFF2-40B4-BE49-F238E27FC236}">
                  <a16:creationId xmlns:a16="http://schemas.microsoft.com/office/drawing/2014/main" id="{B8CE5D18-13F7-C84B-95EE-61BDF0B320D0}"/>
                </a:ext>
              </a:extLst>
            </p:cNvPr>
            <p:cNvSpPr/>
            <p:nvPr/>
          </p:nvSpPr>
          <p:spPr>
            <a:xfrm>
              <a:off x="5512974" y="1993921"/>
              <a:ext cx="1681941" cy="789818"/>
            </a:xfrm>
            <a:custGeom>
              <a:avLst/>
              <a:gdLst>
                <a:gd name="connsiteX0" fmla="*/ 0 w 1681941"/>
                <a:gd name="connsiteY0" fmla="*/ 0 h 902373"/>
                <a:gd name="connsiteX1" fmla="*/ 1681941 w 1681941"/>
                <a:gd name="connsiteY1" fmla="*/ 0 h 902373"/>
                <a:gd name="connsiteX2" fmla="*/ 1681941 w 1681941"/>
                <a:gd name="connsiteY2" fmla="*/ 902373 h 902373"/>
                <a:gd name="connsiteX3" fmla="*/ 0 w 1681941"/>
                <a:gd name="connsiteY3" fmla="*/ 902373 h 902373"/>
                <a:gd name="connsiteX4" fmla="*/ 0 w 1681941"/>
                <a:gd name="connsiteY4" fmla="*/ 0 h 902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941" h="902373">
                  <a:moveTo>
                    <a:pt x="0" y="0"/>
                  </a:moveTo>
                  <a:lnTo>
                    <a:pt x="1681941" y="0"/>
                  </a:lnTo>
                  <a:lnTo>
                    <a:pt x="1681941" y="902373"/>
                  </a:lnTo>
                  <a:lnTo>
                    <a:pt x="0" y="902373"/>
                  </a:lnTo>
                  <a:lnTo>
                    <a:pt x="0" y="0"/>
                  </a:lnTo>
                  <a:close/>
                </a:path>
              </a:pathLst>
            </a:custGeom>
            <a:solidFill>
              <a:srgbClr val="6FC054"/>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900" kern="1200" dirty="0">
                  <a:latin typeface="Museo Sans 500" panose="02000000000000000000" pitchFamily="2" charset="77"/>
                </a:rPr>
                <a:t>Interview opportunities that the Society has brokered</a:t>
              </a:r>
              <a:endParaRPr lang="en-CA" sz="1900" kern="1200" dirty="0">
                <a:latin typeface="Museo Sans 500" panose="02000000000000000000" pitchFamily="2" charset="77"/>
              </a:endParaRPr>
            </a:p>
          </p:txBody>
        </p:sp>
        <p:sp>
          <p:nvSpPr>
            <p:cNvPr id="14" name="Freeform 13">
              <a:extLst>
                <a:ext uri="{FF2B5EF4-FFF2-40B4-BE49-F238E27FC236}">
                  <a16:creationId xmlns:a16="http://schemas.microsoft.com/office/drawing/2014/main" id="{B06EEB39-D385-0041-9190-F6ED0CCD4F5B}"/>
                </a:ext>
              </a:extLst>
            </p:cNvPr>
            <p:cNvSpPr/>
            <p:nvPr/>
          </p:nvSpPr>
          <p:spPr>
            <a:xfrm>
              <a:off x="5512974" y="3026762"/>
              <a:ext cx="1681941" cy="713171"/>
            </a:xfrm>
            <a:custGeom>
              <a:avLst/>
              <a:gdLst>
                <a:gd name="connsiteX0" fmla="*/ 0 w 1681941"/>
                <a:gd name="connsiteY0" fmla="*/ 0 h 826717"/>
                <a:gd name="connsiteX1" fmla="*/ 1681941 w 1681941"/>
                <a:gd name="connsiteY1" fmla="*/ 0 h 826717"/>
                <a:gd name="connsiteX2" fmla="*/ 1681941 w 1681941"/>
                <a:gd name="connsiteY2" fmla="*/ 826717 h 826717"/>
                <a:gd name="connsiteX3" fmla="*/ 0 w 1681941"/>
                <a:gd name="connsiteY3" fmla="*/ 826717 h 826717"/>
                <a:gd name="connsiteX4" fmla="*/ 0 w 1681941"/>
                <a:gd name="connsiteY4" fmla="*/ 0 h 826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941" h="826717">
                  <a:moveTo>
                    <a:pt x="0" y="0"/>
                  </a:moveTo>
                  <a:lnTo>
                    <a:pt x="1681941" y="0"/>
                  </a:lnTo>
                  <a:lnTo>
                    <a:pt x="1681941" y="826717"/>
                  </a:lnTo>
                  <a:lnTo>
                    <a:pt x="0" y="826717"/>
                  </a:lnTo>
                  <a:lnTo>
                    <a:pt x="0" y="0"/>
                  </a:lnTo>
                  <a:close/>
                </a:path>
              </a:pathLst>
            </a:custGeom>
            <a:solidFill>
              <a:srgbClr val="6FC054"/>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900" kern="1200" dirty="0">
                  <a:latin typeface="Museo Sans 500" panose="02000000000000000000" pitchFamily="2" charset="77"/>
                </a:rPr>
                <a:t>Class talk opportunities coordinated with professors</a:t>
              </a:r>
              <a:endParaRPr lang="en-CA" sz="1900" kern="1200" dirty="0">
                <a:latin typeface="Museo Sans 500" panose="02000000000000000000" pitchFamily="2" charset="77"/>
              </a:endParaRPr>
            </a:p>
          </p:txBody>
        </p:sp>
        <p:sp>
          <p:nvSpPr>
            <p:cNvPr id="15" name="Freeform 14">
              <a:extLst>
                <a:ext uri="{FF2B5EF4-FFF2-40B4-BE49-F238E27FC236}">
                  <a16:creationId xmlns:a16="http://schemas.microsoft.com/office/drawing/2014/main" id="{B19F7F58-FE86-2E42-BF9A-A112F74EB5CD}"/>
                </a:ext>
              </a:extLst>
            </p:cNvPr>
            <p:cNvSpPr/>
            <p:nvPr/>
          </p:nvSpPr>
          <p:spPr>
            <a:xfrm>
              <a:off x="5512974" y="3976732"/>
              <a:ext cx="1681941" cy="620580"/>
            </a:xfrm>
            <a:custGeom>
              <a:avLst/>
              <a:gdLst>
                <a:gd name="connsiteX0" fmla="*/ 0 w 1681941"/>
                <a:gd name="connsiteY0" fmla="*/ 0 h 512992"/>
                <a:gd name="connsiteX1" fmla="*/ 1681941 w 1681941"/>
                <a:gd name="connsiteY1" fmla="*/ 0 h 512992"/>
                <a:gd name="connsiteX2" fmla="*/ 1681941 w 1681941"/>
                <a:gd name="connsiteY2" fmla="*/ 512992 h 512992"/>
                <a:gd name="connsiteX3" fmla="*/ 0 w 1681941"/>
                <a:gd name="connsiteY3" fmla="*/ 512992 h 512992"/>
                <a:gd name="connsiteX4" fmla="*/ 0 w 1681941"/>
                <a:gd name="connsiteY4" fmla="*/ 0 h 5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941" h="512992">
                  <a:moveTo>
                    <a:pt x="0" y="0"/>
                  </a:moveTo>
                  <a:lnTo>
                    <a:pt x="1681941" y="0"/>
                  </a:lnTo>
                  <a:lnTo>
                    <a:pt x="1681941" y="512992"/>
                  </a:lnTo>
                  <a:lnTo>
                    <a:pt x="0" y="512992"/>
                  </a:lnTo>
                  <a:lnTo>
                    <a:pt x="0" y="0"/>
                  </a:lnTo>
                  <a:close/>
                </a:path>
              </a:pathLst>
            </a:custGeom>
            <a:solidFill>
              <a:srgbClr val="6FC054"/>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900" kern="1200" dirty="0">
                  <a:latin typeface="Museo Sans 500" panose="02000000000000000000" pitchFamily="2" charset="77"/>
                </a:rPr>
                <a:t>Social media posts/stories on the Society’s official channels</a:t>
              </a:r>
              <a:endParaRPr lang="en-CA" sz="1900" kern="1200" dirty="0">
                <a:latin typeface="Museo Sans 500" panose="02000000000000000000" pitchFamily="2" charset="77"/>
              </a:endParaRPr>
            </a:p>
          </p:txBody>
        </p:sp>
        <p:sp>
          <p:nvSpPr>
            <p:cNvPr id="16" name="Freeform 15">
              <a:extLst>
                <a:ext uri="{FF2B5EF4-FFF2-40B4-BE49-F238E27FC236}">
                  <a16:creationId xmlns:a16="http://schemas.microsoft.com/office/drawing/2014/main" id="{A26E9287-733D-2E46-A725-01375F8D008F}"/>
                </a:ext>
              </a:extLst>
            </p:cNvPr>
            <p:cNvSpPr/>
            <p:nvPr/>
          </p:nvSpPr>
          <p:spPr>
            <a:xfrm>
              <a:off x="5512974" y="4793115"/>
              <a:ext cx="1681941" cy="512992"/>
            </a:xfrm>
            <a:custGeom>
              <a:avLst/>
              <a:gdLst>
                <a:gd name="connsiteX0" fmla="*/ 0 w 1681941"/>
                <a:gd name="connsiteY0" fmla="*/ 0 h 512992"/>
                <a:gd name="connsiteX1" fmla="*/ 1681941 w 1681941"/>
                <a:gd name="connsiteY1" fmla="*/ 0 h 512992"/>
                <a:gd name="connsiteX2" fmla="*/ 1681941 w 1681941"/>
                <a:gd name="connsiteY2" fmla="*/ 512992 h 512992"/>
                <a:gd name="connsiteX3" fmla="*/ 0 w 1681941"/>
                <a:gd name="connsiteY3" fmla="*/ 512992 h 512992"/>
                <a:gd name="connsiteX4" fmla="*/ 0 w 1681941"/>
                <a:gd name="connsiteY4" fmla="*/ 0 h 51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941" h="512992">
                  <a:moveTo>
                    <a:pt x="0" y="0"/>
                  </a:moveTo>
                  <a:lnTo>
                    <a:pt x="1681941" y="0"/>
                  </a:lnTo>
                  <a:lnTo>
                    <a:pt x="1681941" y="512992"/>
                  </a:lnTo>
                  <a:lnTo>
                    <a:pt x="0" y="512992"/>
                  </a:lnTo>
                  <a:lnTo>
                    <a:pt x="0" y="0"/>
                  </a:lnTo>
                  <a:close/>
                </a:path>
              </a:pathLst>
            </a:custGeom>
            <a:solidFill>
              <a:srgbClr val="6FC054"/>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900" kern="1200" dirty="0">
                  <a:latin typeface="Museo Sans 500" panose="02000000000000000000" pitchFamily="2" charset="77"/>
                </a:rPr>
                <a:t>Campaign material reimbursements</a:t>
              </a:r>
              <a:endParaRPr lang="en-CA" sz="1900" kern="1200" dirty="0">
                <a:latin typeface="Museo Sans 500" panose="02000000000000000000" pitchFamily="2" charset="77"/>
              </a:endParaRPr>
            </a:p>
          </p:txBody>
        </p:sp>
      </p:grpSp>
    </p:spTree>
    <p:extLst>
      <p:ext uri="{BB962C8B-B14F-4D97-AF65-F5344CB8AC3E}">
        <p14:creationId xmlns:p14="http://schemas.microsoft.com/office/powerpoint/2010/main" val="2496957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389D-0DF0-DD40-8045-FD20977EDD5A}"/>
              </a:ext>
            </a:extLst>
          </p:cNvPr>
          <p:cNvSpPr>
            <a:spLocks noGrp="1"/>
          </p:cNvSpPr>
          <p:nvPr>
            <p:ph type="title"/>
          </p:nvPr>
        </p:nvSpPr>
        <p:spPr>
          <a:xfrm>
            <a:off x="838200" y="13436"/>
            <a:ext cx="9964479" cy="950424"/>
          </a:xfrm>
        </p:spPr>
        <p:txBody>
          <a:bodyPr/>
          <a:lstStyle/>
          <a:p>
            <a:r>
              <a:rPr lang="en-US" dirty="0"/>
              <a:t>Nominations: Submissions</a:t>
            </a:r>
          </a:p>
        </p:txBody>
      </p:sp>
      <p:graphicFrame>
        <p:nvGraphicFramePr>
          <p:cNvPr id="5" name="Content Placeholder 2">
            <a:extLst>
              <a:ext uri="{FF2B5EF4-FFF2-40B4-BE49-F238E27FC236}">
                <a16:creationId xmlns:a16="http://schemas.microsoft.com/office/drawing/2014/main" id="{2EB8D5E3-2D84-A62A-FE72-0CC2AA1F4483}"/>
              </a:ext>
            </a:extLst>
          </p:cNvPr>
          <p:cNvGraphicFramePr>
            <a:graphicFrameLocks noGrp="1"/>
          </p:cNvGraphicFramePr>
          <p:nvPr>
            <p:ph idx="1"/>
            <p:extLst>
              <p:ext uri="{D42A27DB-BD31-4B8C-83A1-F6EECF244321}">
                <p14:modId xmlns:p14="http://schemas.microsoft.com/office/powerpoint/2010/main" val="2921922960"/>
              </p:ext>
            </p:extLst>
          </p:nvPr>
        </p:nvGraphicFramePr>
        <p:xfrm>
          <a:off x="838200" y="952136"/>
          <a:ext cx="9964479" cy="4229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30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44C23-2AD6-FA46-A7A0-A8A92A3358EC}"/>
              </a:ext>
            </a:extLst>
          </p:cNvPr>
          <p:cNvSpPr>
            <a:spLocks noGrp="1"/>
          </p:cNvSpPr>
          <p:nvPr>
            <p:ph type="title"/>
          </p:nvPr>
        </p:nvSpPr>
        <p:spPr>
          <a:xfrm>
            <a:off x="0" y="0"/>
            <a:ext cx="6588369" cy="604911"/>
          </a:xfrm>
        </p:spPr>
        <p:txBody>
          <a:bodyPr>
            <a:normAutofit fontScale="90000"/>
          </a:bodyPr>
          <a:lstStyle/>
          <a:p>
            <a:r>
              <a:rPr lang="en-US" dirty="0"/>
              <a:t>Nomination form template</a:t>
            </a:r>
          </a:p>
        </p:txBody>
      </p:sp>
      <p:pic>
        <p:nvPicPr>
          <p:cNvPr id="17" name="Content Placeholder 16" descr="A screenshot of a phone&#10;&#10;Description automatically generated">
            <a:extLst>
              <a:ext uri="{FF2B5EF4-FFF2-40B4-BE49-F238E27FC236}">
                <a16:creationId xmlns:a16="http://schemas.microsoft.com/office/drawing/2014/main" id="{7C140BEB-2FC2-684B-ADA9-B44DADF213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82" y="616420"/>
            <a:ext cx="3970545" cy="4809002"/>
          </a:xfrm>
        </p:spPr>
      </p:pic>
      <p:cxnSp>
        <p:nvCxnSpPr>
          <p:cNvPr id="21" name="Curved Connector 20">
            <a:extLst>
              <a:ext uri="{FF2B5EF4-FFF2-40B4-BE49-F238E27FC236}">
                <a16:creationId xmlns:a16="http://schemas.microsoft.com/office/drawing/2014/main" id="{4FF6FD0B-E940-8B4E-A91A-6C31087F1CAD}"/>
              </a:ext>
            </a:extLst>
          </p:cNvPr>
          <p:cNvCxnSpPr/>
          <p:nvPr/>
        </p:nvCxnSpPr>
        <p:spPr>
          <a:xfrm flipV="1">
            <a:off x="4126522" y="616420"/>
            <a:ext cx="3024000" cy="504000"/>
          </a:xfrm>
          <a:prstGeom prst="curvedConnector3">
            <a:avLst/>
          </a:prstGeom>
          <a:ln w="28575">
            <a:solidFill>
              <a:srgbClr val="25BDAD"/>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43A18AC-4E06-D049-AD63-C73EEA5A0134}"/>
              </a:ext>
            </a:extLst>
          </p:cNvPr>
          <p:cNvSpPr txBox="1"/>
          <p:nvPr/>
        </p:nvSpPr>
        <p:spPr>
          <a:xfrm>
            <a:off x="7275343" y="431754"/>
            <a:ext cx="3486442" cy="646331"/>
          </a:xfrm>
          <a:prstGeom prst="rect">
            <a:avLst/>
          </a:prstGeom>
          <a:noFill/>
        </p:spPr>
        <p:txBody>
          <a:bodyPr wrap="square" rtlCol="0">
            <a:spAutoFit/>
          </a:bodyPr>
          <a:lstStyle/>
          <a:p>
            <a:r>
              <a:rPr lang="en-US" dirty="0">
                <a:latin typeface="Museo Sans 500" panose="02000000000000000000" pitchFamily="2" charset="77"/>
              </a:rPr>
              <a:t>Title: Needs to be specific and concise.</a:t>
            </a:r>
          </a:p>
        </p:txBody>
      </p:sp>
      <p:cxnSp>
        <p:nvCxnSpPr>
          <p:cNvPr id="4" name="Curved Connector 3">
            <a:extLst>
              <a:ext uri="{FF2B5EF4-FFF2-40B4-BE49-F238E27FC236}">
                <a16:creationId xmlns:a16="http://schemas.microsoft.com/office/drawing/2014/main" id="{65132C25-8788-5646-B9F2-DA0FA6891DD1}"/>
              </a:ext>
            </a:extLst>
          </p:cNvPr>
          <p:cNvCxnSpPr/>
          <p:nvPr/>
        </p:nvCxnSpPr>
        <p:spPr>
          <a:xfrm flipV="1">
            <a:off x="4138246" y="1359879"/>
            <a:ext cx="2989385" cy="609600"/>
          </a:xfrm>
          <a:prstGeom prst="curvedConnector3">
            <a:avLst/>
          </a:prstGeom>
          <a:ln w="25400">
            <a:solidFill>
              <a:srgbClr val="1FB2AD"/>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35E93E8-CFFA-0745-AA8E-320BFAA47991}"/>
              </a:ext>
            </a:extLst>
          </p:cNvPr>
          <p:cNvSpPr txBox="1"/>
          <p:nvPr/>
        </p:nvSpPr>
        <p:spPr>
          <a:xfrm>
            <a:off x="7254238" y="2604864"/>
            <a:ext cx="3681046" cy="646331"/>
          </a:xfrm>
          <a:prstGeom prst="rect">
            <a:avLst/>
          </a:prstGeom>
          <a:noFill/>
        </p:spPr>
        <p:txBody>
          <a:bodyPr wrap="square" rtlCol="0">
            <a:spAutoFit/>
          </a:bodyPr>
          <a:lstStyle/>
          <a:p>
            <a:r>
              <a:rPr lang="en-US" dirty="0">
                <a:latin typeface="Museo Sans 500" panose="02000000000000000000" pitchFamily="2" charset="77"/>
              </a:rPr>
              <a:t>Rules: Need to be accessible to prospective nominees.</a:t>
            </a:r>
          </a:p>
        </p:txBody>
      </p:sp>
      <p:sp>
        <p:nvSpPr>
          <p:cNvPr id="6" name="TextBox 5">
            <a:extLst>
              <a:ext uri="{FF2B5EF4-FFF2-40B4-BE49-F238E27FC236}">
                <a16:creationId xmlns:a16="http://schemas.microsoft.com/office/drawing/2014/main" id="{E01FFC20-250F-114A-9E77-D264BD529441}"/>
              </a:ext>
            </a:extLst>
          </p:cNvPr>
          <p:cNvSpPr txBox="1"/>
          <p:nvPr/>
        </p:nvSpPr>
        <p:spPr>
          <a:xfrm>
            <a:off x="7268308" y="1148865"/>
            <a:ext cx="3486442" cy="923330"/>
          </a:xfrm>
          <a:prstGeom prst="rect">
            <a:avLst/>
          </a:prstGeom>
          <a:noFill/>
        </p:spPr>
        <p:txBody>
          <a:bodyPr wrap="square" rtlCol="0">
            <a:spAutoFit/>
          </a:bodyPr>
          <a:lstStyle/>
          <a:p>
            <a:r>
              <a:rPr lang="en-US" dirty="0">
                <a:latin typeface="Museo Sans 500" panose="02000000000000000000" pitchFamily="2" charset="77"/>
              </a:rPr>
              <a:t>Description: What is this form about? What is the call to action?</a:t>
            </a:r>
          </a:p>
        </p:txBody>
      </p:sp>
      <p:cxnSp>
        <p:nvCxnSpPr>
          <p:cNvPr id="8" name="Curved Connector 7">
            <a:extLst>
              <a:ext uri="{FF2B5EF4-FFF2-40B4-BE49-F238E27FC236}">
                <a16:creationId xmlns:a16="http://schemas.microsoft.com/office/drawing/2014/main" id="{547597DC-7197-B84A-85AF-858A636FF22B}"/>
              </a:ext>
            </a:extLst>
          </p:cNvPr>
          <p:cNvCxnSpPr/>
          <p:nvPr/>
        </p:nvCxnSpPr>
        <p:spPr>
          <a:xfrm>
            <a:off x="4138246" y="2309442"/>
            <a:ext cx="2935458" cy="646331"/>
          </a:xfrm>
          <a:prstGeom prst="curvedConnector3">
            <a:avLst/>
          </a:prstGeom>
          <a:ln w="25400">
            <a:solidFill>
              <a:srgbClr val="1DAD57"/>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89242C37-F2E5-E64F-A5D6-5AE7865D90E4}"/>
              </a:ext>
            </a:extLst>
          </p:cNvPr>
          <p:cNvCxnSpPr/>
          <p:nvPr/>
        </p:nvCxnSpPr>
        <p:spPr>
          <a:xfrm>
            <a:off x="4126522" y="3854548"/>
            <a:ext cx="2947182" cy="931258"/>
          </a:xfrm>
          <a:prstGeom prst="curvedConnector3">
            <a:avLst/>
          </a:prstGeom>
          <a:ln w="28575">
            <a:solidFill>
              <a:srgbClr val="69CEF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00E451-AC8A-294E-892A-141644503F6A}"/>
              </a:ext>
            </a:extLst>
          </p:cNvPr>
          <p:cNvSpPr txBox="1"/>
          <p:nvPr/>
        </p:nvSpPr>
        <p:spPr>
          <a:xfrm>
            <a:off x="7275343" y="3974127"/>
            <a:ext cx="3479407" cy="1477328"/>
          </a:xfrm>
          <a:prstGeom prst="rect">
            <a:avLst/>
          </a:prstGeom>
          <a:noFill/>
        </p:spPr>
        <p:txBody>
          <a:bodyPr wrap="square" rtlCol="0">
            <a:spAutoFit/>
          </a:bodyPr>
          <a:lstStyle/>
          <a:p>
            <a:r>
              <a:rPr lang="en-US" dirty="0">
                <a:latin typeface="Museo Sans 500" panose="02000000000000000000" pitchFamily="2" charset="77"/>
              </a:rPr>
              <a:t>Roles and descriptions: A brief overview of the roles available that helps interested members in selecting the right position for them.</a:t>
            </a:r>
          </a:p>
        </p:txBody>
      </p:sp>
    </p:spTree>
    <p:extLst>
      <p:ext uri="{BB962C8B-B14F-4D97-AF65-F5344CB8AC3E}">
        <p14:creationId xmlns:p14="http://schemas.microsoft.com/office/powerpoint/2010/main" val="364152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8189-EBC9-7F4A-9658-31D4FD933293}"/>
              </a:ext>
            </a:extLst>
          </p:cNvPr>
          <p:cNvSpPr>
            <a:spLocks noGrp="1"/>
          </p:cNvSpPr>
          <p:nvPr>
            <p:ph type="title"/>
          </p:nvPr>
        </p:nvSpPr>
        <p:spPr>
          <a:xfrm>
            <a:off x="5867" y="13435"/>
            <a:ext cx="9964479" cy="924411"/>
          </a:xfrm>
        </p:spPr>
        <p:txBody>
          <a:bodyPr/>
          <a:lstStyle/>
          <a:p>
            <a:r>
              <a:rPr lang="en-US" dirty="0"/>
              <a:t>Nomination form template (cont’d)</a:t>
            </a:r>
          </a:p>
        </p:txBody>
      </p:sp>
      <p:pic>
        <p:nvPicPr>
          <p:cNvPr id="5" name="Content Placeholder 4" descr="A screenshot of a phone&#10;&#10;Description automatically generated">
            <a:extLst>
              <a:ext uri="{FF2B5EF4-FFF2-40B4-BE49-F238E27FC236}">
                <a16:creationId xmlns:a16="http://schemas.microsoft.com/office/drawing/2014/main" id="{2878F440-BEFB-854D-823B-24C392F705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68" y="937846"/>
            <a:ext cx="3354937" cy="4384431"/>
          </a:xfrm>
        </p:spPr>
      </p:pic>
      <p:pic>
        <p:nvPicPr>
          <p:cNvPr id="7" name="Picture 6" descr="A screenshot of a social media account&#10;&#10;Description automatically generated">
            <a:extLst>
              <a:ext uri="{FF2B5EF4-FFF2-40B4-BE49-F238E27FC236}">
                <a16:creationId xmlns:a16="http://schemas.microsoft.com/office/drawing/2014/main" id="{2E76B306-66CF-3944-8CA4-07A68FD11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240" y="937846"/>
            <a:ext cx="3649771" cy="4866361"/>
          </a:xfrm>
          <a:prstGeom prst="rect">
            <a:avLst/>
          </a:prstGeom>
        </p:spPr>
      </p:pic>
      <p:cxnSp>
        <p:nvCxnSpPr>
          <p:cNvPr id="9" name="Curved Connector 8">
            <a:extLst>
              <a:ext uri="{FF2B5EF4-FFF2-40B4-BE49-F238E27FC236}">
                <a16:creationId xmlns:a16="http://schemas.microsoft.com/office/drawing/2014/main" id="{5467F419-88A7-1645-972D-4771593BD815}"/>
              </a:ext>
            </a:extLst>
          </p:cNvPr>
          <p:cNvCxnSpPr>
            <a:cxnSpLocks/>
          </p:cNvCxnSpPr>
          <p:nvPr/>
        </p:nvCxnSpPr>
        <p:spPr>
          <a:xfrm>
            <a:off x="2761642" y="5311839"/>
            <a:ext cx="764662" cy="492370"/>
          </a:xfrm>
          <a:prstGeom prst="curvedConnector3">
            <a:avLst/>
          </a:prstGeom>
          <a:ln w="38100">
            <a:solidFill>
              <a:srgbClr val="6FC05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A4D018-CC14-7E40-AD1C-4EE420DA0D73}"/>
              </a:ext>
            </a:extLst>
          </p:cNvPr>
          <p:cNvSpPr txBox="1"/>
          <p:nvPr/>
        </p:nvSpPr>
        <p:spPr>
          <a:xfrm>
            <a:off x="3024546" y="5860473"/>
            <a:ext cx="3521045" cy="646331"/>
          </a:xfrm>
          <a:prstGeom prst="rect">
            <a:avLst/>
          </a:prstGeom>
          <a:noFill/>
        </p:spPr>
        <p:txBody>
          <a:bodyPr wrap="square" rtlCol="0">
            <a:spAutoFit/>
          </a:bodyPr>
          <a:lstStyle/>
          <a:p>
            <a:r>
              <a:rPr lang="en-US" dirty="0">
                <a:latin typeface="Museo Sans 500" panose="02000000000000000000" pitchFamily="2" charset="77"/>
              </a:rPr>
              <a:t>Basic information: Helps with ensuring candidate eligibility </a:t>
            </a:r>
          </a:p>
        </p:txBody>
      </p:sp>
      <p:cxnSp>
        <p:nvCxnSpPr>
          <p:cNvPr id="13" name="Curved Connector 12">
            <a:extLst>
              <a:ext uri="{FF2B5EF4-FFF2-40B4-BE49-F238E27FC236}">
                <a16:creationId xmlns:a16="http://schemas.microsoft.com/office/drawing/2014/main" id="{A0831669-4E07-A140-8343-23F61F593A39}"/>
              </a:ext>
            </a:extLst>
          </p:cNvPr>
          <p:cNvCxnSpPr>
            <a:cxnSpLocks/>
          </p:cNvCxnSpPr>
          <p:nvPr/>
        </p:nvCxnSpPr>
        <p:spPr>
          <a:xfrm rot="10800000">
            <a:off x="6011594" y="1125415"/>
            <a:ext cx="1026375" cy="274510"/>
          </a:xfrm>
          <a:prstGeom prst="curvedConnector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929CF0-7A8C-F042-A555-0D8868CDBCD3}"/>
              </a:ext>
            </a:extLst>
          </p:cNvPr>
          <p:cNvSpPr txBox="1"/>
          <p:nvPr/>
        </p:nvSpPr>
        <p:spPr>
          <a:xfrm>
            <a:off x="3639799" y="759653"/>
            <a:ext cx="2371794" cy="1754326"/>
          </a:xfrm>
          <a:prstGeom prst="rect">
            <a:avLst/>
          </a:prstGeom>
          <a:noFill/>
        </p:spPr>
        <p:txBody>
          <a:bodyPr wrap="square" rtlCol="0">
            <a:spAutoFit/>
          </a:bodyPr>
          <a:lstStyle/>
          <a:p>
            <a:r>
              <a:rPr lang="en-US" dirty="0">
                <a:latin typeface="Museo Sans 500" panose="02000000000000000000" pitchFamily="2" charset="77"/>
              </a:rPr>
              <a:t>Signatures: Ensures that candidates have some support within the Society. Signatures are from Society members.</a:t>
            </a:r>
          </a:p>
        </p:txBody>
      </p:sp>
      <p:cxnSp>
        <p:nvCxnSpPr>
          <p:cNvPr id="16" name="Curved Connector 15">
            <a:extLst>
              <a:ext uri="{FF2B5EF4-FFF2-40B4-BE49-F238E27FC236}">
                <a16:creationId xmlns:a16="http://schemas.microsoft.com/office/drawing/2014/main" id="{472ABB15-00BD-CC4E-BB5A-F4E7D31EEC93}"/>
              </a:ext>
            </a:extLst>
          </p:cNvPr>
          <p:cNvCxnSpPr>
            <a:cxnSpLocks/>
          </p:cNvCxnSpPr>
          <p:nvPr/>
        </p:nvCxnSpPr>
        <p:spPr>
          <a:xfrm rot="10800000" flipV="1">
            <a:off x="5430130" y="2827605"/>
            <a:ext cx="1607839" cy="464235"/>
          </a:xfrm>
          <a:prstGeom prst="curvedConnector3">
            <a:avLst/>
          </a:prstGeom>
          <a:ln w="31750">
            <a:solidFill>
              <a:srgbClr val="25BDAD"/>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D480CF7-F088-0B4D-AE31-44FFCCA181AD}"/>
              </a:ext>
            </a:extLst>
          </p:cNvPr>
          <p:cNvSpPr txBox="1"/>
          <p:nvPr/>
        </p:nvSpPr>
        <p:spPr>
          <a:xfrm>
            <a:off x="3738273" y="2560317"/>
            <a:ext cx="2371794" cy="1200329"/>
          </a:xfrm>
          <a:prstGeom prst="rect">
            <a:avLst/>
          </a:prstGeom>
          <a:noFill/>
        </p:spPr>
        <p:txBody>
          <a:bodyPr wrap="square" rtlCol="0">
            <a:spAutoFit/>
          </a:bodyPr>
          <a:lstStyle/>
          <a:p>
            <a:r>
              <a:rPr lang="en-US" dirty="0">
                <a:latin typeface="Museo Sans 500" panose="02000000000000000000" pitchFamily="2" charset="77"/>
              </a:rPr>
              <a:t>Social media handles are important for monitoring.</a:t>
            </a:r>
          </a:p>
        </p:txBody>
      </p:sp>
      <p:cxnSp>
        <p:nvCxnSpPr>
          <p:cNvPr id="19" name="Curved Connector 18">
            <a:extLst>
              <a:ext uri="{FF2B5EF4-FFF2-40B4-BE49-F238E27FC236}">
                <a16:creationId xmlns:a16="http://schemas.microsoft.com/office/drawing/2014/main" id="{53258534-F7E3-EF4E-82E0-7CB07606FD7A}"/>
              </a:ext>
            </a:extLst>
          </p:cNvPr>
          <p:cNvCxnSpPr>
            <a:cxnSpLocks/>
          </p:cNvCxnSpPr>
          <p:nvPr/>
        </p:nvCxnSpPr>
        <p:spPr>
          <a:xfrm rot="10800000" flipV="1">
            <a:off x="5697415" y="4245545"/>
            <a:ext cx="1339528" cy="354589"/>
          </a:xfrm>
          <a:prstGeom prst="curvedConnector3">
            <a:avLst/>
          </a:prstGeom>
          <a:ln w="31750">
            <a:solidFill>
              <a:srgbClr val="25BDAD"/>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765B949-548A-F748-A539-A02601A7107F}"/>
              </a:ext>
            </a:extLst>
          </p:cNvPr>
          <p:cNvSpPr txBox="1"/>
          <p:nvPr/>
        </p:nvSpPr>
        <p:spPr>
          <a:xfrm>
            <a:off x="3794542" y="3756074"/>
            <a:ext cx="2464552" cy="1477328"/>
          </a:xfrm>
          <a:prstGeom prst="rect">
            <a:avLst/>
          </a:prstGeom>
          <a:noFill/>
        </p:spPr>
        <p:txBody>
          <a:bodyPr wrap="square" rtlCol="0">
            <a:spAutoFit/>
          </a:bodyPr>
          <a:lstStyle/>
          <a:p>
            <a:r>
              <a:rPr lang="en-US" dirty="0">
                <a:latin typeface="Museo Sans 500" panose="02000000000000000000" pitchFamily="2" charset="77"/>
              </a:rPr>
              <a:t>Personal statements can be distributed to the membership though Society channels.</a:t>
            </a:r>
          </a:p>
        </p:txBody>
      </p:sp>
      <p:cxnSp>
        <p:nvCxnSpPr>
          <p:cNvPr id="26" name="Curved Connector 25">
            <a:extLst>
              <a:ext uri="{FF2B5EF4-FFF2-40B4-BE49-F238E27FC236}">
                <a16:creationId xmlns:a16="http://schemas.microsoft.com/office/drawing/2014/main" id="{47BF3D6D-3A5E-8B46-9A8C-8C11325556AF}"/>
              </a:ext>
            </a:extLst>
          </p:cNvPr>
          <p:cNvCxnSpPr/>
          <p:nvPr/>
        </p:nvCxnSpPr>
        <p:spPr>
          <a:xfrm rot="10800000" flipV="1">
            <a:off x="5997525" y="5322276"/>
            <a:ext cx="1039419" cy="234461"/>
          </a:xfrm>
          <a:prstGeom prst="curvedConnector3">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3C8800F-2499-0045-B8B3-95E0587A0F3B}"/>
              </a:ext>
            </a:extLst>
          </p:cNvPr>
          <p:cNvSpPr txBox="1"/>
          <p:nvPr/>
        </p:nvSpPr>
        <p:spPr>
          <a:xfrm>
            <a:off x="4244715" y="5181598"/>
            <a:ext cx="2498404" cy="646331"/>
          </a:xfrm>
          <a:prstGeom prst="rect">
            <a:avLst/>
          </a:prstGeom>
          <a:noFill/>
        </p:spPr>
        <p:txBody>
          <a:bodyPr wrap="square" rtlCol="0">
            <a:spAutoFit/>
          </a:bodyPr>
          <a:lstStyle/>
          <a:p>
            <a:r>
              <a:rPr lang="en-US" dirty="0">
                <a:latin typeface="Museo Sans 500" panose="02000000000000000000" pitchFamily="2" charset="77"/>
              </a:rPr>
              <a:t>Make sure people read the rules!</a:t>
            </a:r>
          </a:p>
        </p:txBody>
      </p:sp>
    </p:spTree>
    <p:extLst>
      <p:ext uri="{BB962C8B-B14F-4D97-AF65-F5344CB8AC3E}">
        <p14:creationId xmlns:p14="http://schemas.microsoft.com/office/powerpoint/2010/main" val="52972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38E7-2D09-604E-A6AF-F93B82AFFA39}"/>
              </a:ext>
            </a:extLst>
          </p:cNvPr>
          <p:cNvSpPr>
            <a:spLocks noGrp="1"/>
          </p:cNvSpPr>
          <p:nvPr>
            <p:ph type="title"/>
          </p:nvPr>
        </p:nvSpPr>
        <p:spPr/>
        <p:txBody>
          <a:bodyPr/>
          <a:lstStyle/>
          <a:p>
            <a:r>
              <a:rPr lang="en-US" dirty="0"/>
              <a:t>What are Society elections?</a:t>
            </a:r>
          </a:p>
        </p:txBody>
      </p:sp>
      <p:graphicFrame>
        <p:nvGraphicFramePr>
          <p:cNvPr id="5" name="Content Placeholder 2">
            <a:extLst>
              <a:ext uri="{FF2B5EF4-FFF2-40B4-BE49-F238E27FC236}">
                <a16:creationId xmlns:a16="http://schemas.microsoft.com/office/drawing/2014/main" id="{C164CF0D-2441-0759-61AE-2CC345403319}"/>
              </a:ext>
            </a:extLst>
          </p:cNvPr>
          <p:cNvGraphicFramePr>
            <a:graphicFrameLocks noGrp="1"/>
          </p:cNvGraphicFramePr>
          <p:nvPr>
            <p:ph idx="1"/>
            <p:extLst>
              <p:ext uri="{D42A27DB-BD31-4B8C-83A1-F6EECF244321}">
                <p14:modId xmlns:p14="http://schemas.microsoft.com/office/powerpoint/2010/main" val="3739258283"/>
              </p:ext>
            </p:extLst>
          </p:nvPr>
        </p:nvGraphicFramePr>
        <p:xfrm>
          <a:off x="838200" y="1825624"/>
          <a:ext cx="9964479" cy="4082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124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BC76-843B-2B4D-A63C-671C85D971D5}"/>
              </a:ext>
            </a:extLst>
          </p:cNvPr>
          <p:cNvSpPr>
            <a:spLocks noGrp="1"/>
          </p:cNvSpPr>
          <p:nvPr>
            <p:ph type="title"/>
          </p:nvPr>
        </p:nvSpPr>
        <p:spPr/>
        <p:txBody>
          <a:bodyPr/>
          <a:lstStyle/>
          <a:p>
            <a:r>
              <a:rPr lang="en-US" dirty="0"/>
              <a:t>Nominations: Selection and communications</a:t>
            </a:r>
          </a:p>
        </p:txBody>
      </p:sp>
      <p:graphicFrame>
        <p:nvGraphicFramePr>
          <p:cNvPr id="5" name="Content Placeholder 2">
            <a:extLst>
              <a:ext uri="{FF2B5EF4-FFF2-40B4-BE49-F238E27FC236}">
                <a16:creationId xmlns:a16="http://schemas.microsoft.com/office/drawing/2014/main" id="{D166C20A-95FE-D214-72E7-97C0B3AAA776}"/>
              </a:ext>
            </a:extLst>
          </p:cNvPr>
          <p:cNvGraphicFramePr>
            <a:graphicFrameLocks noGrp="1"/>
          </p:cNvGraphicFramePr>
          <p:nvPr>
            <p:ph idx="1"/>
            <p:extLst>
              <p:ext uri="{D42A27DB-BD31-4B8C-83A1-F6EECF244321}">
                <p14:modId xmlns:p14="http://schemas.microsoft.com/office/powerpoint/2010/main" val="2669635415"/>
              </p:ext>
            </p:extLst>
          </p:nvPr>
        </p:nvGraphicFramePr>
        <p:xfrm>
          <a:off x="838200" y="1825625"/>
          <a:ext cx="9964479" cy="3326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449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8C52-7874-F346-AAE3-4BAEBBB21C52}"/>
              </a:ext>
            </a:extLst>
          </p:cNvPr>
          <p:cNvSpPr>
            <a:spLocks noGrp="1"/>
          </p:cNvSpPr>
          <p:nvPr>
            <p:ph type="title"/>
          </p:nvPr>
        </p:nvSpPr>
        <p:spPr/>
        <p:txBody>
          <a:bodyPr/>
          <a:lstStyle/>
          <a:p>
            <a:r>
              <a:rPr lang="en-US" dirty="0"/>
              <a:t>Tips for the campaign period</a:t>
            </a:r>
          </a:p>
        </p:txBody>
      </p:sp>
      <p:graphicFrame>
        <p:nvGraphicFramePr>
          <p:cNvPr id="5" name="Content Placeholder 2">
            <a:extLst>
              <a:ext uri="{FF2B5EF4-FFF2-40B4-BE49-F238E27FC236}">
                <a16:creationId xmlns:a16="http://schemas.microsoft.com/office/drawing/2014/main" id="{2E0726C0-561D-1121-40ED-213E51BB54BD}"/>
              </a:ext>
            </a:extLst>
          </p:cNvPr>
          <p:cNvGraphicFramePr>
            <a:graphicFrameLocks noGrp="1"/>
          </p:cNvGraphicFramePr>
          <p:nvPr>
            <p:ph idx="1"/>
            <p:extLst>
              <p:ext uri="{D42A27DB-BD31-4B8C-83A1-F6EECF244321}">
                <p14:modId xmlns:p14="http://schemas.microsoft.com/office/powerpoint/2010/main" val="2267413971"/>
              </p:ext>
            </p:extLst>
          </p:nvPr>
        </p:nvGraphicFramePr>
        <p:xfrm>
          <a:off x="838200" y="0"/>
          <a:ext cx="996447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638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0236-01A4-4B48-8A90-382DC4BF385A}"/>
              </a:ext>
            </a:extLst>
          </p:cNvPr>
          <p:cNvSpPr>
            <a:spLocks noGrp="1"/>
          </p:cNvSpPr>
          <p:nvPr>
            <p:ph type="title"/>
          </p:nvPr>
        </p:nvSpPr>
        <p:spPr>
          <a:xfrm>
            <a:off x="328246" y="58615"/>
            <a:ext cx="9964479" cy="900965"/>
          </a:xfrm>
        </p:spPr>
        <p:txBody>
          <a:bodyPr/>
          <a:lstStyle/>
          <a:p>
            <a:r>
              <a:rPr lang="en-US" dirty="0"/>
              <a:t>Elections quorum</a:t>
            </a:r>
          </a:p>
        </p:txBody>
      </p:sp>
      <p:graphicFrame>
        <p:nvGraphicFramePr>
          <p:cNvPr id="5" name="Content Placeholder 4">
            <a:extLst>
              <a:ext uri="{FF2B5EF4-FFF2-40B4-BE49-F238E27FC236}">
                <a16:creationId xmlns:a16="http://schemas.microsoft.com/office/drawing/2014/main" id="{075B5A91-91BF-CA4A-A6AD-978C3A4D73BA}"/>
              </a:ext>
            </a:extLst>
          </p:cNvPr>
          <p:cNvGraphicFramePr>
            <a:graphicFrameLocks noGrp="1"/>
          </p:cNvGraphicFramePr>
          <p:nvPr>
            <p:ph idx="1"/>
            <p:extLst>
              <p:ext uri="{D42A27DB-BD31-4B8C-83A1-F6EECF244321}">
                <p14:modId xmlns:p14="http://schemas.microsoft.com/office/powerpoint/2010/main" val="1271989814"/>
              </p:ext>
            </p:extLst>
          </p:nvPr>
        </p:nvGraphicFramePr>
        <p:xfrm>
          <a:off x="328246" y="761999"/>
          <a:ext cx="10668000" cy="4841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516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E5AA-2DB0-3440-903E-452A0A4218B9}"/>
              </a:ext>
            </a:extLst>
          </p:cNvPr>
          <p:cNvSpPr>
            <a:spLocks noGrp="1"/>
          </p:cNvSpPr>
          <p:nvPr>
            <p:ph type="title"/>
          </p:nvPr>
        </p:nvSpPr>
        <p:spPr>
          <a:xfrm>
            <a:off x="838200" y="95496"/>
            <a:ext cx="9964479" cy="1325563"/>
          </a:xfrm>
        </p:spPr>
        <p:txBody>
          <a:bodyPr/>
          <a:lstStyle/>
          <a:p>
            <a:r>
              <a:rPr lang="en-US" dirty="0"/>
              <a:t>Voting security </a:t>
            </a:r>
          </a:p>
        </p:txBody>
      </p:sp>
      <p:graphicFrame>
        <p:nvGraphicFramePr>
          <p:cNvPr id="5" name="Content Placeholder 2">
            <a:extLst>
              <a:ext uri="{FF2B5EF4-FFF2-40B4-BE49-F238E27FC236}">
                <a16:creationId xmlns:a16="http://schemas.microsoft.com/office/drawing/2014/main" id="{ABFA9C7F-B172-CAEE-B06D-8AD64E96A4B1}"/>
              </a:ext>
            </a:extLst>
          </p:cNvPr>
          <p:cNvGraphicFramePr>
            <a:graphicFrameLocks noGrp="1"/>
          </p:cNvGraphicFramePr>
          <p:nvPr>
            <p:ph idx="1"/>
            <p:extLst>
              <p:ext uri="{D42A27DB-BD31-4B8C-83A1-F6EECF244321}">
                <p14:modId xmlns:p14="http://schemas.microsoft.com/office/powerpoint/2010/main" val="3975203831"/>
              </p:ext>
            </p:extLst>
          </p:nvPr>
        </p:nvGraphicFramePr>
        <p:xfrm>
          <a:off x="838199" y="1540851"/>
          <a:ext cx="9964479" cy="4667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647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D4DB-3035-2D41-92A1-7B411027856D}"/>
              </a:ext>
            </a:extLst>
          </p:cNvPr>
          <p:cNvSpPr>
            <a:spLocks noGrp="1"/>
          </p:cNvSpPr>
          <p:nvPr>
            <p:ph type="title"/>
          </p:nvPr>
        </p:nvSpPr>
        <p:spPr>
          <a:xfrm>
            <a:off x="357557" y="-21734"/>
            <a:ext cx="9964479" cy="1325563"/>
          </a:xfrm>
        </p:spPr>
        <p:txBody>
          <a:bodyPr/>
          <a:lstStyle/>
          <a:p>
            <a:r>
              <a:rPr lang="en-US" dirty="0"/>
              <a:t>Voting security compromise examples</a:t>
            </a:r>
          </a:p>
        </p:txBody>
      </p:sp>
      <p:grpSp>
        <p:nvGrpSpPr>
          <p:cNvPr id="4" name="Group 3">
            <a:extLst>
              <a:ext uri="{FF2B5EF4-FFF2-40B4-BE49-F238E27FC236}">
                <a16:creationId xmlns:a16="http://schemas.microsoft.com/office/drawing/2014/main" id="{26F45EAD-F7CC-F949-BB43-2E08CE9F85BD}"/>
              </a:ext>
            </a:extLst>
          </p:cNvPr>
          <p:cNvGrpSpPr/>
          <p:nvPr/>
        </p:nvGrpSpPr>
        <p:grpSpPr>
          <a:xfrm>
            <a:off x="658578" y="892239"/>
            <a:ext cx="10384560" cy="5473011"/>
            <a:chOff x="658578" y="892239"/>
            <a:chExt cx="10384560" cy="5473011"/>
          </a:xfrm>
        </p:grpSpPr>
        <p:sp>
          <p:nvSpPr>
            <p:cNvPr id="6" name="Freeform 5">
              <a:extLst>
                <a:ext uri="{FF2B5EF4-FFF2-40B4-BE49-F238E27FC236}">
                  <a16:creationId xmlns:a16="http://schemas.microsoft.com/office/drawing/2014/main" id="{4B819B38-A181-2C48-AC4B-A26FC3C9F7AE}"/>
                </a:ext>
              </a:extLst>
            </p:cNvPr>
            <p:cNvSpPr/>
            <p:nvPr/>
          </p:nvSpPr>
          <p:spPr>
            <a:xfrm>
              <a:off x="4871673" y="892239"/>
              <a:ext cx="1897532" cy="2038529"/>
            </a:xfrm>
            <a:custGeom>
              <a:avLst/>
              <a:gdLst>
                <a:gd name="connsiteX0" fmla="*/ 0 w 1897532"/>
                <a:gd name="connsiteY0" fmla="*/ 205570 h 1233396"/>
                <a:gd name="connsiteX1" fmla="*/ 205570 w 1897532"/>
                <a:gd name="connsiteY1" fmla="*/ 0 h 1233396"/>
                <a:gd name="connsiteX2" fmla="*/ 1691962 w 1897532"/>
                <a:gd name="connsiteY2" fmla="*/ 0 h 1233396"/>
                <a:gd name="connsiteX3" fmla="*/ 1897532 w 1897532"/>
                <a:gd name="connsiteY3" fmla="*/ 205570 h 1233396"/>
                <a:gd name="connsiteX4" fmla="*/ 1897532 w 1897532"/>
                <a:gd name="connsiteY4" fmla="*/ 1027826 h 1233396"/>
                <a:gd name="connsiteX5" fmla="*/ 1691962 w 1897532"/>
                <a:gd name="connsiteY5" fmla="*/ 1233396 h 1233396"/>
                <a:gd name="connsiteX6" fmla="*/ 205570 w 1897532"/>
                <a:gd name="connsiteY6" fmla="*/ 1233396 h 1233396"/>
                <a:gd name="connsiteX7" fmla="*/ 0 w 1897532"/>
                <a:gd name="connsiteY7" fmla="*/ 1027826 h 1233396"/>
                <a:gd name="connsiteX8" fmla="*/ 0 w 1897532"/>
                <a:gd name="connsiteY8" fmla="*/ 205570 h 123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7532" h="1233396">
                  <a:moveTo>
                    <a:pt x="0" y="205570"/>
                  </a:moveTo>
                  <a:cubicBezTo>
                    <a:pt x="0" y="92037"/>
                    <a:pt x="92037" y="0"/>
                    <a:pt x="205570" y="0"/>
                  </a:cubicBezTo>
                  <a:lnTo>
                    <a:pt x="1691962" y="0"/>
                  </a:lnTo>
                  <a:cubicBezTo>
                    <a:pt x="1805495" y="0"/>
                    <a:pt x="1897532" y="92037"/>
                    <a:pt x="1897532" y="205570"/>
                  </a:cubicBezTo>
                  <a:lnTo>
                    <a:pt x="1897532" y="1027826"/>
                  </a:lnTo>
                  <a:cubicBezTo>
                    <a:pt x="1897532" y="1141359"/>
                    <a:pt x="1805495" y="1233396"/>
                    <a:pt x="1691962" y="1233396"/>
                  </a:cubicBezTo>
                  <a:lnTo>
                    <a:pt x="205570" y="1233396"/>
                  </a:lnTo>
                  <a:cubicBezTo>
                    <a:pt x="92037" y="1233396"/>
                    <a:pt x="0" y="1141359"/>
                    <a:pt x="0" y="1027826"/>
                  </a:cubicBezTo>
                  <a:lnTo>
                    <a:pt x="0" y="20557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4499" tIns="94499" rIns="94499" bIns="94499" numCol="1" spcCol="1270" anchor="t" anchorCtr="0">
              <a:noAutofit/>
            </a:bodyPr>
            <a:lstStyle/>
            <a:p>
              <a:pPr marL="0" lvl="0" indent="0" algn="l" defTabSz="400050">
                <a:lnSpc>
                  <a:spcPct val="90000"/>
                </a:lnSpc>
                <a:spcBef>
                  <a:spcPct val="0"/>
                </a:spcBef>
                <a:spcAft>
                  <a:spcPct val="35000"/>
                </a:spcAft>
                <a:buNone/>
              </a:pPr>
              <a:r>
                <a:rPr lang="en-US" sz="1500" b="1" kern="1200" dirty="0">
                  <a:latin typeface="Museo Sans 500" panose="02000000000000000000" pitchFamily="2" charset="77"/>
                </a:rPr>
                <a:t>Ballot information is being shared with people who aren’t the Elections Officer or their designate.</a:t>
              </a:r>
            </a:p>
            <a:p>
              <a:pPr marL="57150" lvl="1" indent="-57150" algn="l" defTabSz="311150">
                <a:lnSpc>
                  <a:spcPct val="90000"/>
                </a:lnSpc>
                <a:spcBef>
                  <a:spcPct val="0"/>
                </a:spcBef>
                <a:spcAft>
                  <a:spcPct val="15000"/>
                </a:spcAft>
                <a:buChar char="•"/>
              </a:pPr>
              <a:r>
                <a:rPr lang="en-US" sz="1300" kern="1200" dirty="0">
                  <a:latin typeface="Museo Sans 500" panose="02000000000000000000" pitchFamily="2" charset="77"/>
                </a:rPr>
                <a:t>Confidentiality is integral for the voting process.</a:t>
              </a:r>
            </a:p>
          </p:txBody>
        </p:sp>
        <p:sp>
          <p:nvSpPr>
            <p:cNvPr id="7" name="Freeform 6">
              <a:extLst>
                <a:ext uri="{FF2B5EF4-FFF2-40B4-BE49-F238E27FC236}">
                  <a16:creationId xmlns:a16="http://schemas.microsoft.com/office/drawing/2014/main" id="{5B396FF7-3C4A-F74D-B8D1-5243B83914E9}"/>
                </a:ext>
              </a:extLst>
            </p:cNvPr>
            <p:cNvSpPr/>
            <p:nvPr/>
          </p:nvSpPr>
          <p:spPr>
            <a:xfrm>
              <a:off x="4994309" y="1889365"/>
              <a:ext cx="4076396" cy="4076396"/>
            </a:xfrm>
            <a:custGeom>
              <a:avLst/>
              <a:gdLst/>
              <a:ahLst/>
              <a:cxnLst/>
              <a:rect l="0" t="0" r="0" b="0"/>
              <a:pathLst>
                <a:path>
                  <a:moveTo>
                    <a:pt x="2260215" y="12128"/>
                  </a:moveTo>
                  <a:arcTo wR="2038198" hR="2038198" stAng="16575212" swAng="2755183"/>
                </a:path>
              </a:pathLst>
            </a:custGeom>
            <a:noFill/>
            <a:ln>
              <a:tailEnd type="arrow"/>
            </a:ln>
          </p:spPr>
          <p:style>
            <a:lnRef idx="1">
              <a:schemeClr val="accent5">
                <a:hueOff val="0"/>
                <a:satOff val="0"/>
                <a:lumOff val="0"/>
                <a:alphaOff val="0"/>
              </a:schemeClr>
            </a:lnRef>
            <a:fillRef idx="0">
              <a:scrgbClr r="0" g="0" b="0"/>
            </a:fillRef>
            <a:effectRef idx="0">
              <a:scrgbClr r="0" g="0" b="0"/>
            </a:effectRef>
            <a:fontRef idx="minor">
              <a:schemeClr val="tx1">
                <a:hueOff val="0"/>
                <a:satOff val="0"/>
                <a:lumOff val="0"/>
                <a:alphaOff val="0"/>
              </a:schemeClr>
            </a:fontRef>
          </p:style>
        </p:sp>
        <p:sp>
          <p:nvSpPr>
            <p:cNvPr id="8" name="Freeform 7">
              <a:extLst>
                <a:ext uri="{FF2B5EF4-FFF2-40B4-BE49-F238E27FC236}">
                  <a16:creationId xmlns:a16="http://schemas.microsoft.com/office/drawing/2014/main" id="{66D5C544-3348-294C-886D-2DE1E10A2A34}"/>
                </a:ext>
              </a:extLst>
            </p:cNvPr>
            <p:cNvSpPr/>
            <p:nvPr/>
          </p:nvSpPr>
          <p:spPr>
            <a:xfrm>
              <a:off x="7457025" y="2825262"/>
              <a:ext cx="3586113" cy="1501790"/>
            </a:xfrm>
            <a:custGeom>
              <a:avLst/>
              <a:gdLst>
                <a:gd name="connsiteX0" fmla="*/ 0 w 1897532"/>
                <a:gd name="connsiteY0" fmla="*/ 205570 h 1233396"/>
                <a:gd name="connsiteX1" fmla="*/ 205570 w 1897532"/>
                <a:gd name="connsiteY1" fmla="*/ 0 h 1233396"/>
                <a:gd name="connsiteX2" fmla="*/ 1691962 w 1897532"/>
                <a:gd name="connsiteY2" fmla="*/ 0 h 1233396"/>
                <a:gd name="connsiteX3" fmla="*/ 1897532 w 1897532"/>
                <a:gd name="connsiteY3" fmla="*/ 205570 h 1233396"/>
                <a:gd name="connsiteX4" fmla="*/ 1897532 w 1897532"/>
                <a:gd name="connsiteY4" fmla="*/ 1027826 h 1233396"/>
                <a:gd name="connsiteX5" fmla="*/ 1691962 w 1897532"/>
                <a:gd name="connsiteY5" fmla="*/ 1233396 h 1233396"/>
                <a:gd name="connsiteX6" fmla="*/ 205570 w 1897532"/>
                <a:gd name="connsiteY6" fmla="*/ 1233396 h 1233396"/>
                <a:gd name="connsiteX7" fmla="*/ 0 w 1897532"/>
                <a:gd name="connsiteY7" fmla="*/ 1027826 h 1233396"/>
                <a:gd name="connsiteX8" fmla="*/ 0 w 1897532"/>
                <a:gd name="connsiteY8" fmla="*/ 205570 h 123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7532" h="1233396">
                  <a:moveTo>
                    <a:pt x="0" y="205570"/>
                  </a:moveTo>
                  <a:cubicBezTo>
                    <a:pt x="0" y="92037"/>
                    <a:pt x="92037" y="0"/>
                    <a:pt x="205570" y="0"/>
                  </a:cubicBezTo>
                  <a:lnTo>
                    <a:pt x="1691962" y="0"/>
                  </a:lnTo>
                  <a:cubicBezTo>
                    <a:pt x="1805495" y="0"/>
                    <a:pt x="1897532" y="92037"/>
                    <a:pt x="1897532" y="205570"/>
                  </a:cubicBezTo>
                  <a:lnTo>
                    <a:pt x="1897532" y="1027826"/>
                  </a:lnTo>
                  <a:cubicBezTo>
                    <a:pt x="1897532" y="1141359"/>
                    <a:pt x="1805495" y="1233396"/>
                    <a:pt x="1691962" y="1233396"/>
                  </a:cubicBezTo>
                  <a:lnTo>
                    <a:pt x="205570" y="1233396"/>
                  </a:lnTo>
                  <a:cubicBezTo>
                    <a:pt x="92037" y="1233396"/>
                    <a:pt x="0" y="1141359"/>
                    <a:pt x="0" y="1027826"/>
                  </a:cubicBezTo>
                  <a:lnTo>
                    <a:pt x="0" y="205570"/>
                  </a:lnTo>
                  <a:close/>
                </a:path>
              </a:pathLst>
            </a:custGeom>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txBody>
            <a:bodyPr spcFirstLastPara="0" vert="horz" wrap="square" lIns="94499" tIns="94499" rIns="94499" bIns="94499" numCol="1" spcCol="1270" anchor="t" anchorCtr="0">
              <a:noAutofit/>
            </a:bodyPr>
            <a:lstStyle/>
            <a:p>
              <a:pPr marL="0" lvl="0" indent="0" algn="l" defTabSz="400050">
                <a:lnSpc>
                  <a:spcPct val="90000"/>
                </a:lnSpc>
                <a:spcBef>
                  <a:spcPct val="0"/>
                </a:spcBef>
                <a:spcAft>
                  <a:spcPct val="35000"/>
                </a:spcAft>
                <a:buNone/>
              </a:pPr>
              <a:r>
                <a:rPr lang="en-US" sz="1500" b="1" kern="1200" dirty="0">
                  <a:latin typeface="Museo Sans 500" panose="02000000000000000000" pitchFamily="2" charset="77"/>
                </a:rPr>
                <a:t>People acting as voting proxies without permission.</a:t>
              </a:r>
            </a:p>
            <a:p>
              <a:pPr marL="57150" lvl="1" indent="-57150" algn="l" defTabSz="311150">
                <a:lnSpc>
                  <a:spcPct val="90000"/>
                </a:lnSpc>
                <a:spcBef>
                  <a:spcPct val="0"/>
                </a:spcBef>
                <a:spcAft>
                  <a:spcPct val="15000"/>
                </a:spcAft>
                <a:buChar char="•"/>
              </a:pPr>
              <a:r>
                <a:rPr lang="en-US" sz="1300" kern="1200" dirty="0">
                  <a:latin typeface="Museo Sans 500" panose="02000000000000000000" pitchFamily="2" charset="77"/>
                </a:rPr>
                <a:t>Some proof that a proxy has been authorized to make decisions on another member’s behalf is ideal.</a:t>
              </a:r>
            </a:p>
          </p:txBody>
        </p:sp>
        <p:sp>
          <p:nvSpPr>
            <p:cNvPr id="9" name="Freeform 8">
              <a:extLst>
                <a:ext uri="{FF2B5EF4-FFF2-40B4-BE49-F238E27FC236}">
                  <a16:creationId xmlns:a16="http://schemas.microsoft.com/office/drawing/2014/main" id="{580C06C0-38FC-D44A-9621-4EC2B6FB6032}"/>
                </a:ext>
              </a:extLst>
            </p:cNvPr>
            <p:cNvSpPr/>
            <p:nvPr/>
          </p:nvSpPr>
          <p:spPr>
            <a:xfrm>
              <a:off x="4994309" y="1454948"/>
              <a:ext cx="4076396" cy="4076396"/>
            </a:xfrm>
            <a:custGeom>
              <a:avLst/>
              <a:gdLst/>
              <a:ahLst/>
              <a:cxnLst/>
              <a:rect l="0" t="0" r="0" b="0"/>
              <a:pathLst>
                <a:path>
                  <a:moveTo>
                    <a:pt x="3648107" y="3288175"/>
                  </a:moveTo>
                  <a:arcTo wR="2038198" hR="2038198" stAng="2269605" swAng="2755183"/>
                </a:path>
              </a:pathLst>
            </a:custGeom>
            <a:noFill/>
            <a:ln>
              <a:tailEnd type="arrow"/>
            </a:ln>
          </p:spPr>
          <p:style>
            <a:lnRef idx="1">
              <a:schemeClr val="accent5">
                <a:hueOff val="-2252848"/>
                <a:satOff val="-5806"/>
                <a:lumOff val="-3922"/>
                <a:alphaOff val="0"/>
              </a:schemeClr>
            </a:lnRef>
            <a:fillRef idx="0">
              <a:scrgbClr r="0" g="0" b="0"/>
            </a:fillRef>
            <a:effectRef idx="0">
              <a:scrgbClr r="0" g="0" b="0"/>
            </a:effectRef>
            <a:fontRef idx="minor">
              <a:schemeClr val="tx1">
                <a:hueOff val="0"/>
                <a:satOff val="0"/>
                <a:lumOff val="0"/>
                <a:alphaOff val="0"/>
              </a:schemeClr>
            </a:fontRef>
          </p:style>
        </p:sp>
        <p:sp>
          <p:nvSpPr>
            <p:cNvPr id="10" name="Freeform 9">
              <a:extLst>
                <a:ext uri="{FF2B5EF4-FFF2-40B4-BE49-F238E27FC236}">
                  <a16:creationId xmlns:a16="http://schemas.microsoft.com/office/drawing/2014/main" id="{1411493F-F0F2-F247-84E1-32CE869B1BA7}"/>
                </a:ext>
              </a:extLst>
            </p:cNvPr>
            <p:cNvSpPr/>
            <p:nvPr/>
          </p:nvSpPr>
          <p:spPr>
            <a:xfrm>
              <a:off x="4871673" y="3927231"/>
              <a:ext cx="1897532" cy="2438019"/>
            </a:xfrm>
            <a:custGeom>
              <a:avLst/>
              <a:gdLst>
                <a:gd name="connsiteX0" fmla="*/ 0 w 1897532"/>
                <a:gd name="connsiteY0" fmla="*/ 205570 h 1233396"/>
                <a:gd name="connsiteX1" fmla="*/ 205570 w 1897532"/>
                <a:gd name="connsiteY1" fmla="*/ 0 h 1233396"/>
                <a:gd name="connsiteX2" fmla="*/ 1691962 w 1897532"/>
                <a:gd name="connsiteY2" fmla="*/ 0 h 1233396"/>
                <a:gd name="connsiteX3" fmla="*/ 1897532 w 1897532"/>
                <a:gd name="connsiteY3" fmla="*/ 205570 h 1233396"/>
                <a:gd name="connsiteX4" fmla="*/ 1897532 w 1897532"/>
                <a:gd name="connsiteY4" fmla="*/ 1027826 h 1233396"/>
                <a:gd name="connsiteX5" fmla="*/ 1691962 w 1897532"/>
                <a:gd name="connsiteY5" fmla="*/ 1233396 h 1233396"/>
                <a:gd name="connsiteX6" fmla="*/ 205570 w 1897532"/>
                <a:gd name="connsiteY6" fmla="*/ 1233396 h 1233396"/>
                <a:gd name="connsiteX7" fmla="*/ 0 w 1897532"/>
                <a:gd name="connsiteY7" fmla="*/ 1027826 h 1233396"/>
                <a:gd name="connsiteX8" fmla="*/ 0 w 1897532"/>
                <a:gd name="connsiteY8" fmla="*/ 205570 h 123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7532" h="1233396">
                  <a:moveTo>
                    <a:pt x="0" y="205570"/>
                  </a:moveTo>
                  <a:cubicBezTo>
                    <a:pt x="0" y="92037"/>
                    <a:pt x="92037" y="0"/>
                    <a:pt x="205570" y="0"/>
                  </a:cubicBezTo>
                  <a:lnTo>
                    <a:pt x="1691962" y="0"/>
                  </a:lnTo>
                  <a:cubicBezTo>
                    <a:pt x="1805495" y="0"/>
                    <a:pt x="1897532" y="92037"/>
                    <a:pt x="1897532" y="205570"/>
                  </a:cubicBezTo>
                  <a:lnTo>
                    <a:pt x="1897532" y="1027826"/>
                  </a:lnTo>
                  <a:cubicBezTo>
                    <a:pt x="1897532" y="1141359"/>
                    <a:pt x="1805495" y="1233396"/>
                    <a:pt x="1691962" y="1233396"/>
                  </a:cubicBezTo>
                  <a:lnTo>
                    <a:pt x="205570" y="1233396"/>
                  </a:lnTo>
                  <a:cubicBezTo>
                    <a:pt x="92037" y="1233396"/>
                    <a:pt x="0" y="1141359"/>
                    <a:pt x="0" y="1027826"/>
                  </a:cubicBezTo>
                  <a:lnTo>
                    <a:pt x="0" y="205570"/>
                  </a:lnTo>
                  <a:close/>
                </a:path>
              </a:pathLst>
            </a:cu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94499" tIns="94499" rIns="94499" bIns="94499" numCol="1" spcCol="1270" anchor="t" anchorCtr="0">
              <a:noAutofit/>
            </a:bodyPr>
            <a:lstStyle/>
            <a:p>
              <a:pPr marL="0" lvl="0" indent="0" algn="l" defTabSz="400050">
                <a:lnSpc>
                  <a:spcPct val="90000"/>
                </a:lnSpc>
                <a:spcBef>
                  <a:spcPct val="0"/>
                </a:spcBef>
                <a:spcAft>
                  <a:spcPct val="35000"/>
                </a:spcAft>
                <a:buNone/>
              </a:pPr>
              <a:r>
                <a:rPr lang="en-US" sz="1500" b="1" kern="1200" dirty="0">
                  <a:latin typeface="Museo Sans 500" panose="02000000000000000000" pitchFamily="2" charset="77"/>
                </a:rPr>
                <a:t>Voting forms leaking to non-members.</a:t>
              </a:r>
            </a:p>
            <a:p>
              <a:pPr marL="57150" lvl="1" indent="-57150" algn="l" defTabSz="311150">
                <a:lnSpc>
                  <a:spcPct val="90000"/>
                </a:lnSpc>
                <a:spcBef>
                  <a:spcPct val="0"/>
                </a:spcBef>
                <a:spcAft>
                  <a:spcPct val="15000"/>
                </a:spcAft>
                <a:buChar char="•"/>
              </a:pPr>
              <a:r>
                <a:rPr lang="en-US" sz="1300" dirty="0">
                  <a:latin typeface="Museo Sans 500" panose="02000000000000000000" pitchFamily="2" charset="77"/>
                </a:rPr>
                <a:t>Only Society members should have access.</a:t>
              </a:r>
              <a:endParaRPr lang="en-US" sz="1300" kern="1200" dirty="0">
                <a:latin typeface="Museo Sans 500" panose="02000000000000000000" pitchFamily="2" charset="77"/>
              </a:endParaRPr>
            </a:p>
            <a:p>
              <a:pPr marL="57150" lvl="1" indent="-57150" algn="l" defTabSz="311150">
                <a:lnSpc>
                  <a:spcPct val="90000"/>
                </a:lnSpc>
                <a:spcBef>
                  <a:spcPct val="0"/>
                </a:spcBef>
                <a:spcAft>
                  <a:spcPct val="15000"/>
                </a:spcAft>
                <a:buChar char="•"/>
              </a:pPr>
              <a:r>
                <a:rPr lang="en-US" sz="1300" kern="1200" dirty="0">
                  <a:latin typeface="Museo Sans 500" panose="02000000000000000000" pitchFamily="2" charset="77"/>
                </a:rPr>
                <a:t>There should be a way to tell which people are not authorized to vote and throw these ballots out.</a:t>
              </a:r>
            </a:p>
          </p:txBody>
        </p:sp>
        <p:sp>
          <p:nvSpPr>
            <p:cNvPr id="11" name="Freeform 10">
              <a:extLst>
                <a:ext uri="{FF2B5EF4-FFF2-40B4-BE49-F238E27FC236}">
                  <a16:creationId xmlns:a16="http://schemas.microsoft.com/office/drawing/2014/main" id="{9B89571B-BC59-1042-AEEB-8ED5396BC59F}"/>
                </a:ext>
              </a:extLst>
            </p:cNvPr>
            <p:cNvSpPr/>
            <p:nvPr/>
          </p:nvSpPr>
          <p:spPr>
            <a:xfrm>
              <a:off x="2548969" y="1457823"/>
              <a:ext cx="4076396" cy="4076396"/>
            </a:xfrm>
            <a:custGeom>
              <a:avLst/>
              <a:gdLst/>
              <a:ahLst/>
              <a:cxnLst/>
              <a:rect l="0" t="0" r="0" b="0"/>
              <a:pathLst>
                <a:path>
                  <a:moveTo>
                    <a:pt x="1833551" y="4066096"/>
                  </a:moveTo>
                  <a:arcTo wR="2038198" hR="2038198" stAng="5745752" swAng="2783327"/>
                </a:path>
              </a:pathLst>
            </a:custGeom>
            <a:noFill/>
            <a:ln>
              <a:tailEnd type="arrow"/>
            </a:ln>
          </p:spPr>
          <p:style>
            <a:lnRef idx="1">
              <a:schemeClr val="accent5">
                <a:hueOff val="-4505695"/>
                <a:satOff val="-11613"/>
                <a:lumOff val="-7843"/>
                <a:alphaOff val="0"/>
              </a:schemeClr>
            </a:lnRef>
            <a:fillRef idx="0">
              <a:scrgbClr r="0" g="0" b="0"/>
            </a:fillRef>
            <a:effectRef idx="0">
              <a:scrgbClr r="0" g="0" b="0"/>
            </a:effectRef>
            <a:fontRef idx="minor">
              <a:schemeClr val="tx1">
                <a:hueOff val="0"/>
                <a:satOff val="0"/>
                <a:lumOff val="0"/>
                <a:alphaOff val="0"/>
              </a:schemeClr>
            </a:fontRef>
          </p:style>
        </p:sp>
        <p:sp>
          <p:nvSpPr>
            <p:cNvPr id="12" name="Freeform 11">
              <a:extLst>
                <a:ext uri="{FF2B5EF4-FFF2-40B4-BE49-F238E27FC236}">
                  <a16:creationId xmlns:a16="http://schemas.microsoft.com/office/drawing/2014/main" id="{404A0DBC-285F-2A42-B517-EC09D81D8E1B}"/>
                </a:ext>
              </a:extLst>
            </p:cNvPr>
            <p:cNvSpPr/>
            <p:nvPr/>
          </p:nvSpPr>
          <p:spPr>
            <a:xfrm>
              <a:off x="658578" y="2825262"/>
              <a:ext cx="3504071" cy="1501790"/>
            </a:xfrm>
            <a:custGeom>
              <a:avLst/>
              <a:gdLst>
                <a:gd name="connsiteX0" fmla="*/ 0 w 1897532"/>
                <a:gd name="connsiteY0" fmla="*/ 205570 h 1233396"/>
                <a:gd name="connsiteX1" fmla="*/ 205570 w 1897532"/>
                <a:gd name="connsiteY1" fmla="*/ 0 h 1233396"/>
                <a:gd name="connsiteX2" fmla="*/ 1691962 w 1897532"/>
                <a:gd name="connsiteY2" fmla="*/ 0 h 1233396"/>
                <a:gd name="connsiteX3" fmla="*/ 1897532 w 1897532"/>
                <a:gd name="connsiteY3" fmla="*/ 205570 h 1233396"/>
                <a:gd name="connsiteX4" fmla="*/ 1897532 w 1897532"/>
                <a:gd name="connsiteY4" fmla="*/ 1027826 h 1233396"/>
                <a:gd name="connsiteX5" fmla="*/ 1691962 w 1897532"/>
                <a:gd name="connsiteY5" fmla="*/ 1233396 h 1233396"/>
                <a:gd name="connsiteX6" fmla="*/ 205570 w 1897532"/>
                <a:gd name="connsiteY6" fmla="*/ 1233396 h 1233396"/>
                <a:gd name="connsiteX7" fmla="*/ 0 w 1897532"/>
                <a:gd name="connsiteY7" fmla="*/ 1027826 h 1233396"/>
                <a:gd name="connsiteX8" fmla="*/ 0 w 1897532"/>
                <a:gd name="connsiteY8" fmla="*/ 205570 h 123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7532" h="1233396">
                  <a:moveTo>
                    <a:pt x="0" y="205570"/>
                  </a:moveTo>
                  <a:cubicBezTo>
                    <a:pt x="0" y="92037"/>
                    <a:pt x="92037" y="0"/>
                    <a:pt x="205570" y="0"/>
                  </a:cubicBezTo>
                  <a:lnTo>
                    <a:pt x="1691962" y="0"/>
                  </a:lnTo>
                  <a:cubicBezTo>
                    <a:pt x="1805495" y="0"/>
                    <a:pt x="1897532" y="92037"/>
                    <a:pt x="1897532" y="205570"/>
                  </a:cubicBezTo>
                  <a:lnTo>
                    <a:pt x="1897532" y="1027826"/>
                  </a:lnTo>
                  <a:cubicBezTo>
                    <a:pt x="1897532" y="1141359"/>
                    <a:pt x="1805495" y="1233396"/>
                    <a:pt x="1691962" y="1233396"/>
                  </a:cubicBezTo>
                  <a:lnTo>
                    <a:pt x="205570" y="1233396"/>
                  </a:lnTo>
                  <a:cubicBezTo>
                    <a:pt x="92037" y="1233396"/>
                    <a:pt x="0" y="1141359"/>
                    <a:pt x="0" y="1027826"/>
                  </a:cubicBezTo>
                  <a:lnTo>
                    <a:pt x="0" y="205570"/>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94499" tIns="94499" rIns="94499" bIns="94499" numCol="1" spcCol="1270" anchor="t" anchorCtr="0">
              <a:noAutofit/>
            </a:bodyPr>
            <a:lstStyle/>
            <a:p>
              <a:pPr marL="0" lvl="0" indent="0" algn="l" defTabSz="400050">
                <a:lnSpc>
                  <a:spcPct val="90000"/>
                </a:lnSpc>
                <a:spcBef>
                  <a:spcPct val="0"/>
                </a:spcBef>
                <a:spcAft>
                  <a:spcPct val="35000"/>
                </a:spcAft>
                <a:buNone/>
              </a:pPr>
              <a:r>
                <a:rPr lang="en-US" sz="1500" b="1" kern="1200" dirty="0">
                  <a:latin typeface="Museo Sans 500" panose="02000000000000000000" pitchFamily="2" charset="77"/>
                </a:rPr>
                <a:t>Ballot anonymity is compromised.</a:t>
              </a:r>
            </a:p>
            <a:p>
              <a:pPr marL="57150" lvl="1" indent="-57150" algn="l" defTabSz="311150">
                <a:lnSpc>
                  <a:spcPct val="90000"/>
                </a:lnSpc>
                <a:spcBef>
                  <a:spcPct val="0"/>
                </a:spcBef>
                <a:spcAft>
                  <a:spcPct val="15000"/>
                </a:spcAft>
                <a:buChar char="•"/>
              </a:pPr>
              <a:r>
                <a:rPr lang="en-US" sz="1300" kern="1200" dirty="0">
                  <a:latin typeface="Museo Sans 500" panose="02000000000000000000" pitchFamily="2" charset="77"/>
                </a:rPr>
                <a:t>No one should be able to connect a vote to a name, ideally not even the Elections Officer. Anonymity allows voters to voice their opinion without fear of consequences (e.g., social relationships being threatened).</a:t>
              </a:r>
            </a:p>
          </p:txBody>
        </p:sp>
        <p:sp>
          <p:nvSpPr>
            <p:cNvPr id="13" name="Freeform 12">
              <a:extLst>
                <a:ext uri="{FF2B5EF4-FFF2-40B4-BE49-F238E27FC236}">
                  <a16:creationId xmlns:a16="http://schemas.microsoft.com/office/drawing/2014/main" id="{0D8DEAF5-194F-DF4D-8EBB-11E9D63FFB00}"/>
                </a:ext>
              </a:extLst>
            </p:cNvPr>
            <p:cNvSpPr/>
            <p:nvPr/>
          </p:nvSpPr>
          <p:spPr>
            <a:xfrm>
              <a:off x="2548969" y="1886489"/>
              <a:ext cx="4076396" cy="4076396"/>
            </a:xfrm>
            <a:custGeom>
              <a:avLst/>
              <a:gdLst/>
              <a:ahLst/>
              <a:cxnLst/>
              <a:rect l="0" t="0" r="0" b="0"/>
              <a:pathLst>
                <a:path>
                  <a:moveTo>
                    <a:pt x="428767" y="787604"/>
                  </a:moveTo>
                  <a:arcTo wR="2038198" hR="2038198" stAng="13070921" swAng="2783327"/>
                </a:path>
              </a:pathLst>
            </a:custGeom>
            <a:noFill/>
            <a:ln>
              <a:tailEnd type="arrow"/>
            </a:ln>
          </p:spPr>
          <p:style>
            <a:lnRef idx="1">
              <a:schemeClr val="accent5">
                <a:hueOff val="-6758543"/>
                <a:satOff val="-17419"/>
                <a:lumOff val="-11765"/>
                <a:alphaOff val="0"/>
              </a:schemeClr>
            </a:lnRef>
            <a:fillRef idx="0">
              <a:scrgbClr r="0" g="0" b="0"/>
            </a:fillRef>
            <a:effectRef idx="0">
              <a:scrgbClr r="0" g="0" b="0"/>
            </a:effectRef>
            <a:fontRef idx="minor">
              <a:schemeClr val="tx1">
                <a:hueOff val="0"/>
                <a:satOff val="0"/>
                <a:lumOff val="0"/>
                <a:alphaOff val="0"/>
              </a:schemeClr>
            </a:fontRef>
          </p:style>
        </p:sp>
      </p:grpSp>
    </p:spTree>
    <p:extLst>
      <p:ext uri="{BB962C8B-B14F-4D97-AF65-F5344CB8AC3E}">
        <p14:creationId xmlns:p14="http://schemas.microsoft.com/office/powerpoint/2010/main" val="52653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842C-B1E6-4F43-8447-B0E0E0C1CDD0}"/>
              </a:ext>
            </a:extLst>
          </p:cNvPr>
          <p:cNvSpPr>
            <a:spLocks noGrp="1"/>
          </p:cNvSpPr>
          <p:nvPr>
            <p:ph type="title"/>
          </p:nvPr>
        </p:nvSpPr>
        <p:spPr>
          <a:xfrm>
            <a:off x="316525" y="13435"/>
            <a:ext cx="9964479" cy="854073"/>
          </a:xfrm>
        </p:spPr>
        <p:txBody>
          <a:bodyPr/>
          <a:lstStyle/>
          <a:p>
            <a:r>
              <a:rPr lang="en-US" dirty="0"/>
              <a:t>Online voting security methods</a:t>
            </a:r>
          </a:p>
        </p:txBody>
      </p:sp>
      <p:grpSp>
        <p:nvGrpSpPr>
          <p:cNvPr id="4" name="Group 3">
            <a:extLst>
              <a:ext uri="{FF2B5EF4-FFF2-40B4-BE49-F238E27FC236}">
                <a16:creationId xmlns:a16="http://schemas.microsoft.com/office/drawing/2014/main" id="{5B352DF1-DA28-3945-9B4F-CDD8922D8F8F}"/>
              </a:ext>
            </a:extLst>
          </p:cNvPr>
          <p:cNvGrpSpPr/>
          <p:nvPr/>
        </p:nvGrpSpPr>
        <p:grpSpPr>
          <a:xfrm>
            <a:off x="316524" y="922454"/>
            <a:ext cx="10515599" cy="4509000"/>
            <a:chOff x="316524" y="922454"/>
            <a:chExt cx="10515599" cy="4509000"/>
          </a:xfrm>
        </p:grpSpPr>
        <p:sp>
          <p:nvSpPr>
            <p:cNvPr id="6" name="Freeform 5">
              <a:extLst>
                <a:ext uri="{FF2B5EF4-FFF2-40B4-BE49-F238E27FC236}">
                  <a16:creationId xmlns:a16="http://schemas.microsoft.com/office/drawing/2014/main" id="{8076C7A4-74CF-DB44-9A11-BF203C51B98F}"/>
                </a:ext>
              </a:extLst>
            </p:cNvPr>
            <p:cNvSpPr/>
            <p:nvPr/>
          </p:nvSpPr>
          <p:spPr>
            <a:xfrm>
              <a:off x="316524" y="996254"/>
              <a:ext cx="10515599" cy="598500"/>
            </a:xfrm>
            <a:custGeom>
              <a:avLst/>
              <a:gdLst>
                <a:gd name="connsiteX0" fmla="*/ 0 w 10515599"/>
                <a:gd name="connsiteY0" fmla="*/ 0 h 598500"/>
                <a:gd name="connsiteX1" fmla="*/ 10515599 w 10515599"/>
                <a:gd name="connsiteY1" fmla="*/ 0 h 598500"/>
                <a:gd name="connsiteX2" fmla="*/ 10515599 w 10515599"/>
                <a:gd name="connsiteY2" fmla="*/ 598500 h 598500"/>
                <a:gd name="connsiteX3" fmla="*/ 0 w 10515599"/>
                <a:gd name="connsiteY3" fmla="*/ 598500 h 598500"/>
                <a:gd name="connsiteX4" fmla="*/ 0 w 10515599"/>
                <a:gd name="connsiteY4" fmla="*/ 0 h 59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599" h="598500">
                  <a:moveTo>
                    <a:pt x="0" y="0"/>
                  </a:moveTo>
                  <a:lnTo>
                    <a:pt x="10515599" y="0"/>
                  </a:lnTo>
                  <a:lnTo>
                    <a:pt x="10515599" y="598500"/>
                  </a:lnTo>
                  <a:lnTo>
                    <a:pt x="0" y="598500"/>
                  </a:lnTo>
                  <a:lnTo>
                    <a:pt x="0" y="0"/>
                  </a:lnTo>
                  <a:close/>
                </a:path>
              </a:pathLst>
            </a:custGeom>
            <a:pattFill prst="pct40">
              <a:fgClr>
                <a:schemeClr val="accent6">
                  <a:lumMod val="20000"/>
                  <a:lumOff val="80000"/>
                </a:schemeClr>
              </a:fgClr>
              <a:bgClr>
                <a:schemeClr val="bg1"/>
              </a:bgClr>
            </a:pattFill>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104140"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Museo Sans 500" panose="02000000000000000000" pitchFamily="2" charset="77"/>
                </a:rPr>
                <a:t>Using a Microsoft Form restricted to only Dal emails will ensure that only current students can submit a ballot.</a:t>
              </a:r>
            </a:p>
            <a:p>
              <a:pPr marL="114300" lvl="1" indent="-114300" algn="l" defTabSz="577850">
                <a:lnSpc>
                  <a:spcPct val="90000"/>
                </a:lnSpc>
                <a:spcBef>
                  <a:spcPct val="0"/>
                </a:spcBef>
                <a:spcAft>
                  <a:spcPct val="15000"/>
                </a:spcAft>
                <a:buChar char="•"/>
              </a:pPr>
              <a:r>
                <a:rPr lang="en-US" sz="1300" kern="1200" dirty="0">
                  <a:latin typeface="Museo Sans 500" panose="02000000000000000000" pitchFamily="2" charset="77"/>
                </a:rPr>
                <a:t>Note that King’s students also have Dal emails, so this option can accommodate them if applicable.</a:t>
              </a:r>
            </a:p>
          </p:txBody>
        </p:sp>
        <p:sp>
          <p:nvSpPr>
            <p:cNvPr id="7" name="Freeform 6">
              <a:extLst>
                <a:ext uri="{FF2B5EF4-FFF2-40B4-BE49-F238E27FC236}">
                  <a16:creationId xmlns:a16="http://schemas.microsoft.com/office/drawing/2014/main" id="{E66F40D7-68D0-E24B-9F18-9472AFAE6144}"/>
                </a:ext>
              </a:extLst>
            </p:cNvPr>
            <p:cNvSpPr/>
            <p:nvPr/>
          </p:nvSpPr>
          <p:spPr>
            <a:xfrm>
              <a:off x="842303" y="922454"/>
              <a:ext cx="7360919" cy="180000"/>
            </a:xfrm>
            <a:custGeom>
              <a:avLst/>
              <a:gdLst>
                <a:gd name="connsiteX0" fmla="*/ 0 w 7360919"/>
                <a:gd name="connsiteY0" fmla="*/ 24600 h 147600"/>
                <a:gd name="connsiteX1" fmla="*/ 24600 w 7360919"/>
                <a:gd name="connsiteY1" fmla="*/ 0 h 147600"/>
                <a:gd name="connsiteX2" fmla="*/ 7336319 w 7360919"/>
                <a:gd name="connsiteY2" fmla="*/ 0 h 147600"/>
                <a:gd name="connsiteX3" fmla="*/ 7360919 w 7360919"/>
                <a:gd name="connsiteY3" fmla="*/ 24600 h 147600"/>
                <a:gd name="connsiteX4" fmla="*/ 7360919 w 7360919"/>
                <a:gd name="connsiteY4" fmla="*/ 123000 h 147600"/>
                <a:gd name="connsiteX5" fmla="*/ 7336319 w 7360919"/>
                <a:gd name="connsiteY5" fmla="*/ 147600 h 147600"/>
                <a:gd name="connsiteX6" fmla="*/ 24600 w 7360919"/>
                <a:gd name="connsiteY6" fmla="*/ 147600 h 147600"/>
                <a:gd name="connsiteX7" fmla="*/ 0 w 7360919"/>
                <a:gd name="connsiteY7" fmla="*/ 123000 h 147600"/>
                <a:gd name="connsiteX8" fmla="*/ 0 w 7360919"/>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19" h="147600">
                  <a:moveTo>
                    <a:pt x="0" y="24600"/>
                  </a:moveTo>
                  <a:cubicBezTo>
                    <a:pt x="0" y="11014"/>
                    <a:pt x="11014" y="0"/>
                    <a:pt x="24600" y="0"/>
                  </a:cubicBezTo>
                  <a:lnTo>
                    <a:pt x="7336319" y="0"/>
                  </a:lnTo>
                  <a:cubicBezTo>
                    <a:pt x="7349905" y="0"/>
                    <a:pt x="7360919" y="11014"/>
                    <a:pt x="7360919" y="24600"/>
                  </a:cubicBezTo>
                  <a:lnTo>
                    <a:pt x="7360919" y="123000"/>
                  </a:lnTo>
                  <a:cubicBezTo>
                    <a:pt x="7360919" y="136586"/>
                    <a:pt x="7349905" y="147600"/>
                    <a:pt x="7336319" y="147600"/>
                  </a:cubicBezTo>
                  <a:lnTo>
                    <a:pt x="24600" y="147600"/>
                  </a:lnTo>
                  <a:cubicBezTo>
                    <a:pt x="11014" y="147600"/>
                    <a:pt x="0" y="136586"/>
                    <a:pt x="0" y="123000"/>
                  </a:cubicBezTo>
                  <a:lnTo>
                    <a:pt x="0" y="2460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85430" tIns="7205" rIns="285430" bIns="7205" numCol="1" spcCol="1270" anchor="ctr" anchorCtr="0">
              <a:noAutofit/>
            </a:bodyPr>
            <a:lstStyle/>
            <a:p>
              <a:pPr marL="0" lvl="0" indent="0" algn="l" defTabSz="666750">
                <a:lnSpc>
                  <a:spcPct val="90000"/>
                </a:lnSpc>
                <a:spcBef>
                  <a:spcPct val="0"/>
                </a:spcBef>
                <a:spcAft>
                  <a:spcPct val="35000"/>
                </a:spcAft>
                <a:buNone/>
              </a:pPr>
              <a:r>
                <a:rPr lang="en-US" sz="1450" kern="1200" dirty="0">
                  <a:latin typeface="Museo Sans 500" panose="02000000000000000000" pitchFamily="2" charset="77"/>
                </a:rPr>
                <a:t>Levy Societies and General Interest Societies with no membership criteria:</a:t>
              </a:r>
            </a:p>
          </p:txBody>
        </p:sp>
        <p:sp>
          <p:nvSpPr>
            <p:cNvPr id="8" name="Freeform 7">
              <a:extLst>
                <a:ext uri="{FF2B5EF4-FFF2-40B4-BE49-F238E27FC236}">
                  <a16:creationId xmlns:a16="http://schemas.microsoft.com/office/drawing/2014/main" id="{384AFE93-633F-AF47-A57B-C5C360486579}"/>
                </a:ext>
              </a:extLst>
            </p:cNvPr>
            <p:cNvSpPr/>
            <p:nvPr/>
          </p:nvSpPr>
          <p:spPr>
            <a:xfrm>
              <a:off x="316524" y="1695554"/>
              <a:ext cx="10515599" cy="976500"/>
            </a:xfrm>
            <a:custGeom>
              <a:avLst/>
              <a:gdLst>
                <a:gd name="connsiteX0" fmla="*/ 0 w 10515599"/>
                <a:gd name="connsiteY0" fmla="*/ 0 h 976500"/>
                <a:gd name="connsiteX1" fmla="*/ 10515599 w 10515599"/>
                <a:gd name="connsiteY1" fmla="*/ 0 h 976500"/>
                <a:gd name="connsiteX2" fmla="*/ 10515599 w 10515599"/>
                <a:gd name="connsiteY2" fmla="*/ 976500 h 976500"/>
                <a:gd name="connsiteX3" fmla="*/ 0 w 10515599"/>
                <a:gd name="connsiteY3" fmla="*/ 976500 h 976500"/>
                <a:gd name="connsiteX4" fmla="*/ 0 w 10515599"/>
                <a:gd name="connsiteY4" fmla="*/ 0 h 9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599" h="976500">
                  <a:moveTo>
                    <a:pt x="0" y="0"/>
                  </a:moveTo>
                  <a:lnTo>
                    <a:pt x="10515599" y="0"/>
                  </a:lnTo>
                  <a:lnTo>
                    <a:pt x="10515599" y="976500"/>
                  </a:lnTo>
                  <a:lnTo>
                    <a:pt x="0" y="976500"/>
                  </a:lnTo>
                  <a:lnTo>
                    <a:pt x="0" y="0"/>
                  </a:lnTo>
                  <a:close/>
                </a:path>
              </a:pathLst>
            </a:custGeom>
            <a:pattFill prst="pct40">
              <a:fgClr>
                <a:schemeClr val="accent6">
                  <a:lumMod val="20000"/>
                  <a:lumOff val="80000"/>
                </a:schemeClr>
              </a:fgClr>
              <a:bgClr>
                <a:schemeClr val="bg1"/>
              </a:bgClr>
            </a:pattFill>
          </p:spPr>
          <p:style>
            <a:lnRef idx="2">
              <a:schemeClr val="accent5">
                <a:hueOff val="-1689636"/>
                <a:satOff val="-4355"/>
                <a:lumOff val="-294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104140"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Museo Sans 500" panose="02000000000000000000" pitchFamily="2" charset="77"/>
                </a:rPr>
                <a:t>Some Faculty Societies partner with their Faculty to ensure only members’ votes are counted. Methods include:</a:t>
              </a:r>
            </a:p>
            <a:p>
              <a:pPr marL="228600" lvl="2" indent="-114300" algn="l" defTabSz="577850">
                <a:lnSpc>
                  <a:spcPct val="90000"/>
                </a:lnSpc>
                <a:spcBef>
                  <a:spcPct val="0"/>
                </a:spcBef>
                <a:spcAft>
                  <a:spcPct val="15000"/>
                </a:spcAft>
                <a:buChar char="•"/>
              </a:pPr>
              <a:r>
                <a:rPr lang="en-US" sz="1300" kern="1200">
                  <a:latin typeface="Museo Sans 500" panose="02000000000000000000" pitchFamily="2" charset="77"/>
                </a:rPr>
                <a:t>Creating a Brightspace website only accessible by students in the Faculty (Commerce Society).</a:t>
              </a:r>
            </a:p>
            <a:p>
              <a:pPr marL="228600" lvl="2" indent="-114300" algn="l" defTabSz="577850">
                <a:lnSpc>
                  <a:spcPct val="90000"/>
                </a:lnSpc>
                <a:spcBef>
                  <a:spcPct val="0"/>
                </a:spcBef>
                <a:spcAft>
                  <a:spcPct val="15000"/>
                </a:spcAft>
                <a:buChar char="•"/>
              </a:pPr>
              <a:r>
                <a:rPr lang="en-US" sz="1300" kern="1200">
                  <a:latin typeface="Museo Sans 500" panose="02000000000000000000" pitchFamily="2" charset="77"/>
                </a:rPr>
                <a:t>Asking a Student Engagement Manager to verify which B00 numbers belong to current students in the Faculty (Computer Science Society).</a:t>
              </a:r>
            </a:p>
          </p:txBody>
        </p:sp>
        <p:sp>
          <p:nvSpPr>
            <p:cNvPr id="9" name="Freeform 8">
              <a:extLst>
                <a:ext uri="{FF2B5EF4-FFF2-40B4-BE49-F238E27FC236}">
                  <a16:creationId xmlns:a16="http://schemas.microsoft.com/office/drawing/2014/main" id="{FAE44300-F9C5-8548-80E3-4A9E36AB75F7}"/>
                </a:ext>
              </a:extLst>
            </p:cNvPr>
            <p:cNvSpPr/>
            <p:nvPr/>
          </p:nvSpPr>
          <p:spPr>
            <a:xfrm>
              <a:off x="842303" y="1621754"/>
              <a:ext cx="7360919" cy="180000"/>
            </a:xfrm>
            <a:custGeom>
              <a:avLst/>
              <a:gdLst>
                <a:gd name="connsiteX0" fmla="*/ 0 w 7360919"/>
                <a:gd name="connsiteY0" fmla="*/ 24600 h 147600"/>
                <a:gd name="connsiteX1" fmla="*/ 24600 w 7360919"/>
                <a:gd name="connsiteY1" fmla="*/ 0 h 147600"/>
                <a:gd name="connsiteX2" fmla="*/ 7336319 w 7360919"/>
                <a:gd name="connsiteY2" fmla="*/ 0 h 147600"/>
                <a:gd name="connsiteX3" fmla="*/ 7360919 w 7360919"/>
                <a:gd name="connsiteY3" fmla="*/ 24600 h 147600"/>
                <a:gd name="connsiteX4" fmla="*/ 7360919 w 7360919"/>
                <a:gd name="connsiteY4" fmla="*/ 123000 h 147600"/>
                <a:gd name="connsiteX5" fmla="*/ 7336319 w 7360919"/>
                <a:gd name="connsiteY5" fmla="*/ 147600 h 147600"/>
                <a:gd name="connsiteX6" fmla="*/ 24600 w 7360919"/>
                <a:gd name="connsiteY6" fmla="*/ 147600 h 147600"/>
                <a:gd name="connsiteX7" fmla="*/ 0 w 7360919"/>
                <a:gd name="connsiteY7" fmla="*/ 123000 h 147600"/>
                <a:gd name="connsiteX8" fmla="*/ 0 w 7360919"/>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19" h="147600">
                  <a:moveTo>
                    <a:pt x="0" y="24600"/>
                  </a:moveTo>
                  <a:cubicBezTo>
                    <a:pt x="0" y="11014"/>
                    <a:pt x="11014" y="0"/>
                    <a:pt x="24600" y="0"/>
                  </a:cubicBezTo>
                  <a:lnTo>
                    <a:pt x="7336319" y="0"/>
                  </a:lnTo>
                  <a:cubicBezTo>
                    <a:pt x="7349905" y="0"/>
                    <a:pt x="7360919" y="11014"/>
                    <a:pt x="7360919" y="24600"/>
                  </a:cubicBezTo>
                  <a:lnTo>
                    <a:pt x="7360919" y="123000"/>
                  </a:lnTo>
                  <a:cubicBezTo>
                    <a:pt x="7360919" y="136586"/>
                    <a:pt x="7349905" y="147600"/>
                    <a:pt x="7336319" y="147600"/>
                  </a:cubicBezTo>
                  <a:lnTo>
                    <a:pt x="24600" y="147600"/>
                  </a:lnTo>
                  <a:cubicBezTo>
                    <a:pt x="11014" y="147600"/>
                    <a:pt x="0" y="136586"/>
                    <a:pt x="0" y="123000"/>
                  </a:cubicBezTo>
                  <a:lnTo>
                    <a:pt x="0" y="24600"/>
                  </a:lnTo>
                  <a:close/>
                </a:path>
              </a:pathLst>
            </a:custGeom>
          </p:spPr>
          <p:style>
            <a:lnRef idx="2">
              <a:schemeClr val="lt1">
                <a:hueOff val="0"/>
                <a:satOff val="0"/>
                <a:lumOff val="0"/>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txBody>
            <a:bodyPr spcFirstLastPara="0" vert="horz" wrap="square" lIns="285430" tIns="7205" rIns="285430" bIns="7205" numCol="1" spcCol="1270" anchor="ctr" anchorCtr="0">
              <a:noAutofit/>
            </a:bodyPr>
            <a:lstStyle/>
            <a:p>
              <a:pPr marL="0" lvl="0" indent="0" algn="l" defTabSz="666750">
                <a:lnSpc>
                  <a:spcPct val="90000"/>
                </a:lnSpc>
                <a:spcBef>
                  <a:spcPct val="0"/>
                </a:spcBef>
                <a:spcAft>
                  <a:spcPct val="35000"/>
                </a:spcAft>
                <a:buNone/>
              </a:pPr>
              <a:r>
                <a:rPr lang="en-US" sz="1450" kern="1200">
                  <a:latin typeface="Museo Sans 500" panose="02000000000000000000" pitchFamily="2" charset="77"/>
                </a:rPr>
                <a:t>Faculty Societies:</a:t>
              </a:r>
            </a:p>
          </p:txBody>
        </p:sp>
        <p:sp>
          <p:nvSpPr>
            <p:cNvPr id="10" name="Freeform 9">
              <a:extLst>
                <a:ext uri="{FF2B5EF4-FFF2-40B4-BE49-F238E27FC236}">
                  <a16:creationId xmlns:a16="http://schemas.microsoft.com/office/drawing/2014/main" id="{B2E00CC3-6953-1B46-8E89-BA255060992D}"/>
                </a:ext>
              </a:extLst>
            </p:cNvPr>
            <p:cNvSpPr/>
            <p:nvPr/>
          </p:nvSpPr>
          <p:spPr>
            <a:xfrm>
              <a:off x="316524" y="2772854"/>
              <a:ext cx="10515599" cy="378000"/>
            </a:xfrm>
            <a:custGeom>
              <a:avLst/>
              <a:gdLst>
                <a:gd name="connsiteX0" fmla="*/ 0 w 10515599"/>
                <a:gd name="connsiteY0" fmla="*/ 0 h 378000"/>
                <a:gd name="connsiteX1" fmla="*/ 10515599 w 10515599"/>
                <a:gd name="connsiteY1" fmla="*/ 0 h 378000"/>
                <a:gd name="connsiteX2" fmla="*/ 10515599 w 10515599"/>
                <a:gd name="connsiteY2" fmla="*/ 378000 h 378000"/>
                <a:gd name="connsiteX3" fmla="*/ 0 w 10515599"/>
                <a:gd name="connsiteY3" fmla="*/ 378000 h 378000"/>
                <a:gd name="connsiteX4" fmla="*/ 0 w 10515599"/>
                <a:gd name="connsiteY4" fmla="*/ 0 h 3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599" h="378000">
                  <a:moveTo>
                    <a:pt x="0" y="0"/>
                  </a:moveTo>
                  <a:lnTo>
                    <a:pt x="10515599" y="0"/>
                  </a:lnTo>
                  <a:lnTo>
                    <a:pt x="10515599" y="378000"/>
                  </a:lnTo>
                  <a:lnTo>
                    <a:pt x="0" y="378000"/>
                  </a:lnTo>
                  <a:lnTo>
                    <a:pt x="0" y="0"/>
                  </a:lnTo>
                  <a:close/>
                </a:path>
              </a:pathLst>
            </a:custGeom>
            <a:pattFill prst="pct40">
              <a:fgClr>
                <a:schemeClr val="accent6">
                  <a:lumMod val="20000"/>
                  <a:lumOff val="80000"/>
                </a:schemeClr>
              </a:fgClr>
              <a:bgClr>
                <a:schemeClr val="bg1"/>
              </a:bgClr>
            </a:pattFill>
          </p:spPr>
          <p:style>
            <a:lnRef idx="2">
              <a:schemeClr val="accent5">
                <a:hueOff val="-3379271"/>
                <a:satOff val="-8710"/>
                <a:lumOff val="-5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104140"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Museo Sans 500" panose="02000000000000000000" pitchFamily="2" charset="77"/>
                </a:rPr>
                <a:t>Residence Council Societies can talk to their respective RLM for support with elections (see Faculty Societies).</a:t>
              </a:r>
            </a:p>
          </p:txBody>
        </p:sp>
        <p:sp>
          <p:nvSpPr>
            <p:cNvPr id="11" name="Freeform 10">
              <a:extLst>
                <a:ext uri="{FF2B5EF4-FFF2-40B4-BE49-F238E27FC236}">
                  <a16:creationId xmlns:a16="http://schemas.microsoft.com/office/drawing/2014/main" id="{F9999086-7CE8-964F-BF10-906831B7C436}"/>
                </a:ext>
              </a:extLst>
            </p:cNvPr>
            <p:cNvSpPr/>
            <p:nvPr/>
          </p:nvSpPr>
          <p:spPr>
            <a:xfrm>
              <a:off x="842303" y="2699054"/>
              <a:ext cx="7360919" cy="180000"/>
            </a:xfrm>
            <a:custGeom>
              <a:avLst/>
              <a:gdLst>
                <a:gd name="connsiteX0" fmla="*/ 0 w 7360919"/>
                <a:gd name="connsiteY0" fmla="*/ 24600 h 147600"/>
                <a:gd name="connsiteX1" fmla="*/ 24600 w 7360919"/>
                <a:gd name="connsiteY1" fmla="*/ 0 h 147600"/>
                <a:gd name="connsiteX2" fmla="*/ 7336319 w 7360919"/>
                <a:gd name="connsiteY2" fmla="*/ 0 h 147600"/>
                <a:gd name="connsiteX3" fmla="*/ 7360919 w 7360919"/>
                <a:gd name="connsiteY3" fmla="*/ 24600 h 147600"/>
                <a:gd name="connsiteX4" fmla="*/ 7360919 w 7360919"/>
                <a:gd name="connsiteY4" fmla="*/ 123000 h 147600"/>
                <a:gd name="connsiteX5" fmla="*/ 7336319 w 7360919"/>
                <a:gd name="connsiteY5" fmla="*/ 147600 h 147600"/>
                <a:gd name="connsiteX6" fmla="*/ 24600 w 7360919"/>
                <a:gd name="connsiteY6" fmla="*/ 147600 h 147600"/>
                <a:gd name="connsiteX7" fmla="*/ 0 w 7360919"/>
                <a:gd name="connsiteY7" fmla="*/ 123000 h 147600"/>
                <a:gd name="connsiteX8" fmla="*/ 0 w 7360919"/>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19" h="147600">
                  <a:moveTo>
                    <a:pt x="0" y="24600"/>
                  </a:moveTo>
                  <a:cubicBezTo>
                    <a:pt x="0" y="11014"/>
                    <a:pt x="11014" y="0"/>
                    <a:pt x="24600" y="0"/>
                  </a:cubicBezTo>
                  <a:lnTo>
                    <a:pt x="7336319" y="0"/>
                  </a:lnTo>
                  <a:cubicBezTo>
                    <a:pt x="7349905" y="0"/>
                    <a:pt x="7360919" y="11014"/>
                    <a:pt x="7360919" y="24600"/>
                  </a:cubicBezTo>
                  <a:lnTo>
                    <a:pt x="7360919" y="123000"/>
                  </a:lnTo>
                  <a:cubicBezTo>
                    <a:pt x="7360919" y="136586"/>
                    <a:pt x="7349905" y="147600"/>
                    <a:pt x="7336319" y="147600"/>
                  </a:cubicBezTo>
                  <a:lnTo>
                    <a:pt x="24600" y="147600"/>
                  </a:lnTo>
                  <a:cubicBezTo>
                    <a:pt x="11014" y="147600"/>
                    <a:pt x="0" y="136586"/>
                    <a:pt x="0" y="123000"/>
                  </a:cubicBezTo>
                  <a:lnTo>
                    <a:pt x="0" y="24600"/>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285430" tIns="7205" rIns="285430" bIns="7205" numCol="1" spcCol="1270" anchor="ctr" anchorCtr="0">
              <a:noAutofit/>
            </a:bodyPr>
            <a:lstStyle/>
            <a:p>
              <a:pPr marL="0" lvl="0" indent="0" algn="l" defTabSz="666750">
                <a:lnSpc>
                  <a:spcPct val="90000"/>
                </a:lnSpc>
                <a:spcBef>
                  <a:spcPct val="0"/>
                </a:spcBef>
                <a:spcAft>
                  <a:spcPct val="35000"/>
                </a:spcAft>
                <a:buNone/>
              </a:pPr>
              <a:r>
                <a:rPr lang="en-US" sz="1450" kern="1200">
                  <a:latin typeface="Museo Sans 500" panose="02000000000000000000" pitchFamily="2" charset="77"/>
                </a:rPr>
                <a:t>Residence Councils:</a:t>
              </a:r>
            </a:p>
          </p:txBody>
        </p:sp>
        <p:sp>
          <p:nvSpPr>
            <p:cNvPr id="12" name="Freeform 11">
              <a:extLst>
                <a:ext uri="{FF2B5EF4-FFF2-40B4-BE49-F238E27FC236}">
                  <a16:creationId xmlns:a16="http://schemas.microsoft.com/office/drawing/2014/main" id="{3B6464EB-EE79-B241-972B-B657A016F413}"/>
                </a:ext>
              </a:extLst>
            </p:cNvPr>
            <p:cNvSpPr/>
            <p:nvPr/>
          </p:nvSpPr>
          <p:spPr>
            <a:xfrm>
              <a:off x="316524" y="3251654"/>
              <a:ext cx="10515599" cy="567000"/>
            </a:xfrm>
            <a:custGeom>
              <a:avLst/>
              <a:gdLst>
                <a:gd name="connsiteX0" fmla="*/ 0 w 10515599"/>
                <a:gd name="connsiteY0" fmla="*/ 0 h 567000"/>
                <a:gd name="connsiteX1" fmla="*/ 10515599 w 10515599"/>
                <a:gd name="connsiteY1" fmla="*/ 0 h 567000"/>
                <a:gd name="connsiteX2" fmla="*/ 10515599 w 10515599"/>
                <a:gd name="connsiteY2" fmla="*/ 567000 h 567000"/>
                <a:gd name="connsiteX3" fmla="*/ 0 w 10515599"/>
                <a:gd name="connsiteY3" fmla="*/ 567000 h 567000"/>
                <a:gd name="connsiteX4" fmla="*/ 0 w 10515599"/>
                <a:gd name="connsiteY4" fmla="*/ 0 h 5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599" h="567000">
                  <a:moveTo>
                    <a:pt x="0" y="0"/>
                  </a:moveTo>
                  <a:lnTo>
                    <a:pt x="10515599" y="0"/>
                  </a:lnTo>
                  <a:lnTo>
                    <a:pt x="10515599" y="567000"/>
                  </a:lnTo>
                  <a:lnTo>
                    <a:pt x="0" y="567000"/>
                  </a:lnTo>
                  <a:lnTo>
                    <a:pt x="0" y="0"/>
                  </a:lnTo>
                  <a:close/>
                </a:path>
              </a:pathLst>
            </a:custGeom>
            <a:pattFill prst="pct40">
              <a:fgClr>
                <a:schemeClr val="accent6">
                  <a:lumMod val="20000"/>
                  <a:lumOff val="80000"/>
                </a:schemeClr>
              </a:fgClr>
              <a:bgClr>
                <a:schemeClr val="bg1"/>
              </a:bgClr>
            </a:pattFill>
          </p:spPr>
          <p:style>
            <a:lnRef idx="2">
              <a:schemeClr val="accent5">
                <a:hueOff val="-5068907"/>
                <a:satOff val="-13064"/>
                <a:lumOff val="-882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104140"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Museo Sans 500" panose="02000000000000000000" pitchFamily="2" charset="77"/>
                </a:rPr>
                <a:t>If reaching out to all department students, you can consider working with your department or Faculty. If membership is </a:t>
              </a:r>
              <a:r>
                <a:rPr lang="en-US" sz="1300" kern="1200">
                  <a:latin typeface="Museo Sans 500" panose="02000000000000000000" pitchFamily="2" charset="77"/>
                </a:rPr>
                <a:t>more restricted and better defined, </a:t>
              </a:r>
              <a:r>
                <a:rPr lang="en-US" sz="1300" kern="1200" dirty="0">
                  <a:latin typeface="Museo Sans 500" panose="02000000000000000000" pitchFamily="2" charset="77"/>
                </a:rPr>
                <a:t>see below.</a:t>
              </a:r>
            </a:p>
          </p:txBody>
        </p:sp>
        <p:sp>
          <p:nvSpPr>
            <p:cNvPr id="13" name="Freeform 12">
              <a:extLst>
                <a:ext uri="{FF2B5EF4-FFF2-40B4-BE49-F238E27FC236}">
                  <a16:creationId xmlns:a16="http://schemas.microsoft.com/office/drawing/2014/main" id="{2024F95C-31CC-E64F-8318-2C968917DBDF}"/>
                </a:ext>
              </a:extLst>
            </p:cNvPr>
            <p:cNvSpPr/>
            <p:nvPr/>
          </p:nvSpPr>
          <p:spPr>
            <a:xfrm>
              <a:off x="842303" y="3177854"/>
              <a:ext cx="7360919" cy="180000"/>
            </a:xfrm>
            <a:custGeom>
              <a:avLst/>
              <a:gdLst>
                <a:gd name="connsiteX0" fmla="*/ 0 w 7360919"/>
                <a:gd name="connsiteY0" fmla="*/ 24600 h 147600"/>
                <a:gd name="connsiteX1" fmla="*/ 24600 w 7360919"/>
                <a:gd name="connsiteY1" fmla="*/ 0 h 147600"/>
                <a:gd name="connsiteX2" fmla="*/ 7336319 w 7360919"/>
                <a:gd name="connsiteY2" fmla="*/ 0 h 147600"/>
                <a:gd name="connsiteX3" fmla="*/ 7360919 w 7360919"/>
                <a:gd name="connsiteY3" fmla="*/ 24600 h 147600"/>
                <a:gd name="connsiteX4" fmla="*/ 7360919 w 7360919"/>
                <a:gd name="connsiteY4" fmla="*/ 123000 h 147600"/>
                <a:gd name="connsiteX5" fmla="*/ 7336319 w 7360919"/>
                <a:gd name="connsiteY5" fmla="*/ 147600 h 147600"/>
                <a:gd name="connsiteX6" fmla="*/ 24600 w 7360919"/>
                <a:gd name="connsiteY6" fmla="*/ 147600 h 147600"/>
                <a:gd name="connsiteX7" fmla="*/ 0 w 7360919"/>
                <a:gd name="connsiteY7" fmla="*/ 123000 h 147600"/>
                <a:gd name="connsiteX8" fmla="*/ 0 w 7360919"/>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19" h="147600">
                  <a:moveTo>
                    <a:pt x="0" y="24600"/>
                  </a:moveTo>
                  <a:cubicBezTo>
                    <a:pt x="0" y="11014"/>
                    <a:pt x="11014" y="0"/>
                    <a:pt x="24600" y="0"/>
                  </a:cubicBezTo>
                  <a:lnTo>
                    <a:pt x="7336319" y="0"/>
                  </a:lnTo>
                  <a:cubicBezTo>
                    <a:pt x="7349905" y="0"/>
                    <a:pt x="7360919" y="11014"/>
                    <a:pt x="7360919" y="24600"/>
                  </a:cubicBezTo>
                  <a:lnTo>
                    <a:pt x="7360919" y="123000"/>
                  </a:lnTo>
                  <a:cubicBezTo>
                    <a:pt x="7360919" y="136586"/>
                    <a:pt x="7349905" y="147600"/>
                    <a:pt x="7336319" y="147600"/>
                  </a:cubicBezTo>
                  <a:lnTo>
                    <a:pt x="24600" y="147600"/>
                  </a:lnTo>
                  <a:cubicBezTo>
                    <a:pt x="11014" y="147600"/>
                    <a:pt x="0" y="136586"/>
                    <a:pt x="0" y="123000"/>
                  </a:cubicBezTo>
                  <a:lnTo>
                    <a:pt x="0" y="24600"/>
                  </a:lnTo>
                  <a:close/>
                </a:path>
              </a:pathLst>
            </a:custGeom>
          </p:spPr>
          <p:style>
            <a:lnRef idx="2">
              <a:schemeClr val="lt1">
                <a:hueOff val="0"/>
                <a:satOff val="0"/>
                <a:lumOff val="0"/>
                <a:alphaOff val="0"/>
              </a:schemeClr>
            </a:lnRef>
            <a:fillRef idx="1">
              <a:schemeClr val="accent5">
                <a:hueOff val="-5068907"/>
                <a:satOff val="-13064"/>
                <a:lumOff val="-8824"/>
                <a:alphaOff val="0"/>
              </a:schemeClr>
            </a:fillRef>
            <a:effectRef idx="0">
              <a:schemeClr val="accent5">
                <a:hueOff val="-5068907"/>
                <a:satOff val="-13064"/>
                <a:lumOff val="-8824"/>
                <a:alphaOff val="0"/>
              </a:schemeClr>
            </a:effectRef>
            <a:fontRef idx="minor">
              <a:schemeClr val="lt1"/>
            </a:fontRef>
          </p:style>
          <p:txBody>
            <a:bodyPr spcFirstLastPara="0" vert="horz" wrap="square" lIns="285430" tIns="7205" rIns="285430" bIns="7205" numCol="1" spcCol="1270" anchor="ctr" anchorCtr="0">
              <a:noAutofit/>
            </a:bodyPr>
            <a:lstStyle/>
            <a:p>
              <a:pPr marL="0" lvl="0" indent="0" algn="l" defTabSz="666750">
                <a:lnSpc>
                  <a:spcPct val="90000"/>
                </a:lnSpc>
                <a:spcBef>
                  <a:spcPct val="0"/>
                </a:spcBef>
                <a:spcAft>
                  <a:spcPct val="35000"/>
                </a:spcAft>
                <a:buNone/>
              </a:pPr>
              <a:r>
                <a:rPr lang="en-US" sz="1450" kern="1200">
                  <a:latin typeface="Museo Sans 500" panose="02000000000000000000" pitchFamily="2" charset="77"/>
                </a:rPr>
                <a:t>Constituent Societies:</a:t>
              </a:r>
            </a:p>
          </p:txBody>
        </p:sp>
        <p:sp>
          <p:nvSpPr>
            <p:cNvPr id="14" name="Freeform 13">
              <a:extLst>
                <a:ext uri="{FF2B5EF4-FFF2-40B4-BE49-F238E27FC236}">
                  <a16:creationId xmlns:a16="http://schemas.microsoft.com/office/drawing/2014/main" id="{F179530B-0E37-A840-813E-6B28C6F8F941}"/>
                </a:ext>
              </a:extLst>
            </p:cNvPr>
            <p:cNvSpPr/>
            <p:nvPr/>
          </p:nvSpPr>
          <p:spPr>
            <a:xfrm>
              <a:off x="316524" y="3919454"/>
              <a:ext cx="10515599" cy="1512000"/>
            </a:xfrm>
            <a:custGeom>
              <a:avLst/>
              <a:gdLst>
                <a:gd name="connsiteX0" fmla="*/ 0 w 10515599"/>
                <a:gd name="connsiteY0" fmla="*/ 0 h 1512000"/>
                <a:gd name="connsiteX1" fmla="*/ 10515599 w 10515599"/>
                <a:gd name="connsiteY1" fmla="*/ 0 h 1512000"/>
                <a:gd name="connsiteX2" fmla="*/ 10515599 w 10515599"/>
                <a:gd name="connsiteY2" fmla="*/ 1512000 h 1512000"/>
                <a:gd name="connsiteX3" fmla="*/ 0 w 10515599"/>
                <a:gd name="connsiteY3" fmla="*/ 1512000 h 1512000"/>
                <a:gd name="connsiteX4" fmla="*/ 0 w 10515599"/>
                <a:gd name="connsiteY4" fmla="*/ 0 h 15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599" h="1512000">
                  <a:moveTo>
                    <a:pt x="0" y="0"/>
                  </a:moveTo>
                  <a:lnTo>
                    <a:pt x="10515599" y="0"/>
                  </a:lnTo>
                  <a:lnTo>
                    <a:pt x="10515599" y="1512000"/>
                  </a:lnTo>
                  <a:lnTo>
                    <a:pt x="0" y="1512000"/>
                  </a:lnTo>
                  <a:lnTo>
                    <a:pt x="0" y="0"/>
                  </a:lnTo>
                  <a:close/>
                </a:path>
              </a:pathLst>
            </a:custGeom>
            <a:pattFill prst="pct40">
              <a:fgClr>
                <a:schemeClr val="accent6">
                  <a:lumMod val="20000"/>
                  <a:lumOff val="80000"/>
                </a:schemeClr>
              </a:fgClr>
              <a:bgClr>
                <a:schemeClr val="bg1"/>
              </a:bgClr>
            </a:pattFill>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6127" tIns="104140"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Museo Sans 500" panose="02000000000000000000" pitchFamily="2" charset="77"/>
                </a:rPr>
                <a:t>To protect voter anonymity, you can assign voter keys to members. The EO can share each voter key with its voter to submit with their ballot. Someone who doesn’t know which voter key matches with each student can count the ballots and ensure only valid voter key ballots count.</a:t>
              </a:r>
            </a:p>
            <a:p>
              <a:pPr marL="114300" lvl="1" indent="-114300" algn="l" defTabSz="577850">
                <a:lnSpc>
                  <a:spcPct val="90000"/>
                </a:lnSpc>
                <a:spcBef>
                  <a:spcPct val="0"/>
                </a:spcBef>
                <a:spcAft>
                  <a:spcPct val="15000"/>
                </a:spcAft>
                <a:buChar char="•"/>
              </a:pPr>
              <a:r>
                <a:rPr lang="en-US" sz="1300" kern="1200" dirty="0">
                  <a:latin typeface="Museo Sans 500" panose="02000000000000000000" pitchFamily="2" charset="77"/>
                </a:rPr>
                <a:t>This method can be cumbersome for more than 30-35 members, but as long as there is a defined list of members it should work fine.</a:t>
              </a:r>
            </a:p>
            <a:p>
              <a:pPr marL="114300" lvl="1" indent="-114300" algn="l" defTabSz="577850">
                <a:lnSpc>
                  <a:spcPct val="90000"/>
                </a:lnSpc>
                <a:spcBef>
                  <a:spcPct val="0"/>
                </a:spcBef>
                <a:spcAft>
                  <a:spcPct val="15000"/>
                </a:spcAft>
                <a:buChar char="•"/>
              </a:pPr>
              <a:r>
                <a:rPr lang="en-US" sz="1300" kern="1200" dirty="0">
                  <a:latin typeface="Museo Sans 500" panose="02000000000000000000" pitchFamily="2" charset="77"/>
                </a:rPr>
                <a:t>There are websites that can be used for free (up until a certain number of voters) that employ the same method, but really any form would work (Google, Microsoft, Airtable, etc.)</a:t>
              </a:r>
            </a:p>
          </p:txBody>
        </p:sp>
        <p:sp>
          <p:nvSpPr>
            <p:cNvPr id="15" name="Freeform 14">
              <a:extLst>
                <a:ext uri="{FF2B5EF4-FFF2-40B4-BE49-F238E27FC236}">
                  <a16:creationId xmlns:a16="http://schemas.microsoft.com/office/drawing/2014/main" id="{F624C62C-E795-F645-A3CE-03C7BE52743C}"/>
                </a:ext>
              </a:extLst>
            </p:cNvPr>
            <p:cNvSpPr/>
            <p:nvPr/>
          </p:nvSpPr>
          <p:spPr>
            <a:xfrm>
              <a:off x="842303" y="3845654"/>
              <a:ext cx="7360919" cy="180000"/>
            </a:xfrm>
            <a:custGeom>
              <a:avLst/>
              <a:gdLst>
                <a:gd name="connsiteX0" fmla="*/ 0 w 7360919"/>
                <a:gd name="connsiteY0" fmla="*/ 24600 h 147600"/>
                <a:gd name="connsiteX1" fmla="*/ 24600 w 7360919"/>
                <a:gd name="connsiteY1" fmla="*/ 0 h 147600"/>
                <a:gd name="connsiteX2" fmla="*/ 7336319 w 7360919"/>
                <a:gd name="connsiteY2" fmla="*/ 0 h 147600"/>
                <a:gd name="connsiteX3" fmla="*/ 7360919 w 7360919"/>
                <a:gd name="connsiteY3" fmla="*/ 24600 h 147600"/>
                <a:gd name="connsiteX4" fmla="*/ 7360919 w 7360919"/>
                <a:gd name="connsiteY4" fmla="*/ 123000 h 147600"/>
                <a:gd name="connsiteX5" fmla="*/ 7336319 w 7360919"/>
                <a:gd name="connsiteY5" fmla="*/ 147600 h 147600"/>
                <a:gd name="connsiteX6" fmla="*/ 24600 w 7360919"/>
                <a:gd name="connsiteY6" fmla="*/ 147600 h 147600"/>
                <a:gd name="connsiteX7" fmla="*/ 0 w 7360919"/>
                <a:gd name="connsiteY7" fmla="*/ 123000 h 147600"/>
                <a:gd name="connsiteX8" fmla="*/ 0 w 7360919"/>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919" h="147600">
                  <a:moveTo>
                    <a:pt x="0" y="24600"/>
                  </a:moveTo>
                  <a:cubicBezTo>
                    <a:pt x="0" y="11014"/>
                    <a:pt x="11014" y="0"/>
                    <a:pt x="24600" y="0"/>
                  </a:cubicBezTo>
                  <a:lnTo>
                    <a:pt x="7336319" y="0"/>
                  </a:lnTo>
                  <a:cubicBezTo>
                    <a:pt x="7349905" y="0"/>
                    <a:pt x="7360919" y="11014"/>
                    <a:pt x="7360919" y="24600"/>
                  </a:cubicBezTo>
                  <a:lnTo>
                    <a:pt x="7360919" y="123000"/>
                  </a:lnTo>
                  <a:cubicBezTo>
                    <a:pt x="7360919" y="136586"/>
                    <a:pt x="7349905" y="147600"/>
                    <a:pt x="7336319" y="147600"/>
                  </a:cubicBezTo>
                  <a:lnTo>
                    <a:pt x="24600" y="147600"/>
                  </a:lnTo>
                  <a:cubicBezTo>
                    <a:pt x="11014" y="147600"/>
                    <a:pt x="0" y="136586"/>
                    <a:pt x="0" y="123000"/>
                  </a:cubicBezTo>
                  <a:lnTo>
                    <a:pt x="0" y="24600"/>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285430" tIns="7205" rIns="285430" bIns="7205" numCol="1" spcCol="1270" anchor="ctr" anchorCtr="0">
              <a:noAutofit/>
            </a:bodyPr>
            <a:lstStyle/>
            <a:p>
              <a:pPr marL="0" lvl="0" indent="0" algn="l" defTabSz="666750">
                <a:lnSpc>
                  <a:spcPct val="90000"/>
                </a:lnSpc>
                <a:spcBef>
                  <a:spcPct val="0"/>
                </a:spcBef>
                <a:spcAft>
                  <a:spcPct val="35000"/>
                </a:spcAft>
                <a:buNone/>
              </a:pPr>
              <a:r>
                <a:rPr lang="en-US" sz="1450" kern="1200">
                  <a:latin typeface="Museo Sans 500" panose="02000000000000000000" pitchFamily="2" charset="77"/>
                </a:rPr>
                <a:t>General Interest Societies with a restricted membership:</a:t>
              </a:r>
            </a:p>
          </p:txBody>
        </p:sp>
      </p:grpSp>
    </p:spTree>
    <p:extLst>
      <p:ext uri="{BB962C8B-B14F-4D97-AF65-F5344CB8AC3E}">
        <p14:creationId xmlns:p14="http://schemas.microsoft.com/office/powerpoint/2010/main" val="1186463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8E6A-37C1-354A-AD2B-621167045FDB}"/>
              </a:ext>
            </a:extLst>
          </p:cNvPr>
          <p:cNvSpPr>
            <a:spLocks noGrp="1"/>
          </p:cNvSpPr>
          <p:nvPr>
            <p:ph type="title"/>
          </p:nvPr>
        </p:nvSpPr>
        <p:spPr>
          <a:xfrm>
            <a:off x="334111" y="1712"/>
            <a:ext cx="9964479" cy="1325563"/>
          </a:xfrm>
        </p:spPr>
        <p:txBody>
          <a:bodyPr/>
          <a:lstStyle/>
          <a:p>
            <a:r>
              <a:rPr lang="en-US" dirty="0"/>
              <a:t>Voting security: Voter key method scenario</a:t>
            </a:r>
          </a:p>
        </p:txBody>
      </p:sp>
      <p:graphicFrame>
        <p:nvGraphicFramePr>
          <p:cNvPr id="4" name="Content Placeholder 3">
            <a:extLst>
              <a:ext uri="{FF2B5EF4-FFF2-40B4-BE49-F238E27FC236}">
                <a16:creationId xmlns:a16="http://schemas.microsoft.com/office/drawing/2014/main" id="{D33574CB-BC08-2B4E-B634-D497088B82D7}"/>
              </a:ext>
            </a:extLst>
          </p:cNvPr>
          <p:cNvGraphicFramePr>
            <a:graphicFrameLocks noGrp="1"/>
          </p:cNvGraphicFramePr>
          <p:nvPr>
            <p:ph idx="1"/>
            <p:extLst>
              <p:ext uri="{D42A27DB-BD31-4B8C-83A1-F6EECF244321}">
                <p14:modId xmlns:p14="http://schemas.microsoft.com/office/powerpoint/2010/main" val="3356141544"/>
              </p:ext>
            </p:extLst>
          </p:nvPr>
        </p:nvGraphicFramePr>
        <p:xfrm>
          <a:off x="334109" y="1139706"/>
          <a:ext cx="11002105" cy="4874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8246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843C-A75C-2D43-B231-8B0F9B8501E0}"/>
              </a:ext>
            </a:extLst>
          </p:cNvPr>
          <p:cNvSpPr>
            <a:spLocks noGrp="1"/>
          </p:cNvSpPr>
          <p:nvPr>
            <p:ph type="title"/>
          </p:nvPr>
        </p:nvSpPr>
        <p:spPr>
          <a:xfrm>
            <a:off x="838200" y="189280"/>
            <a:ext cx="9964479" cy="1325563"/>
          </a:xfrm>
        </p:spPr>
        <p:txBody>
          <a:bodyPr/>
          <a:lstStyle/>
          <a:p>
            <a:r>
              <a:rPr lang="en-US" dirty="0"/>
              <a:t>Voting period, results, and transition</a:t>
            </a:r>
          </a:p>
        </p:txBody>
      </p:sp>
      <p:graphicFrame>
        <p:nvGraphicFramePr>
          <p:cNvPr id="5" name="Content Placeholder 2">
            <a:extLst>
              <a:ext uri="{FF2B5EF4-FFF2-40B4-BE49-F238E27FC236}">
                <a16:creationId xmlns:a16="http://schemas.microsoft.com/office/drawing/2014/main" id="{46C7E129-FA8C-F183-2D1D-884D61A8E131}"/>
              </a:ext>
            </a:extLst>
          </p:cNvPr>
          <p:cNvGraphicFramePr>
            <a:graphicFrameLocks noGrp="1"/>
          </p:cNvGraphicFramePr>
          <p:nvPr>
            <p:ph idx="1"/>
            <p:extLst>
              <p:ext uri="{D42A27DB-BD31-4B8C-83A1-F6EECF244321}">
                <p14:modId xmlns:p14="http://schemas.microsoft.com/office/powerpoint/2010/main" val="2696013235"/>
              </p:ext>
            </p:extLst>
          </p:nvPr>
        </p:nvGraphicFramePr>
        <p:xfrm>
          <a:off x="838200" y="1690688"/>
          <a:ext cx="9964479" cy="4006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Backpack with solid fill">
            <a:hlinkClick r:id="rId7"/>
            <a:extLst>
              <a:ext uri="{FF2B5EF4-FFF2-40B4-BE49-F238E27FC236}">
                <a16:creationId xmlns:a16="http://schemas.microsoft.com/office/drawing/2014/main" id="{51D14594-CE28-814B-9CD1-165C82D9D0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1000" y="2971800"/>
            <a:ext cx="914400" cy="914400"/>
          </a:xfrm>
          <a:prstGeom prst="rect">
            <a:avLst/>
          </a:prstGeom>
        </p:spPr>
      </p:pic>
      <p:sp>
        <p:nvSpPr>
          <p:cNvPr id="6" name="TextBox 5">
            <a:extLst>
              <a:ext uri="{FF2B5EF4-FFF2-40B4-BE49-F238E27FC236}">
                <a16:creationId xmlns:a16="http://schemas.microsoft.com/office/drawing/2014/main" id="{76A11548-1CB7-B649-94DF-CC45AD3F4DA5}"/>
              </a:ext>
            </a:extLst>
          </p:cNvPr>
          <p:cNvSpPr txBox="1"/>
          <p:nvPr/>
        </p:nvSpPr>
        <p:spPr>
          <a:xfrm>
            <a:off x="0" y="3886200"/>
            <a:ext cx="1711569" cy="784830"/>
          </a:xfrm>
          <a:prstGeom prst="rect">
            <a:avLst/>
          </a:prstGeom>
          <a:noFill/>
        </p:spPr>
        <p:txBody>
          <a:bodyPr wrap="square" rtlCol="0">
            <a:spAutoFit/>
          </a:bodyPr>
          <a:lstStyle/>
          <a:p>
            <a:r>
              <a:rPr lang="en-US" sz="1500" dirty="0">
                <a:latin typeface="Museo Sans 500" panose="02000000000000000000" pitchFamily="2" charset="77"/>
              </a:rPr>
              <a:t>Click the icon for a link to the DSU transition guide!</a:t>
            </a:r>
          </a:p>
        </p:txBody>
      </p:sp>
    </p:spTree>
    <p:extLst>
      <p:ext uri="{BB962C8B-B14F-4D97-AF65-F5344CB8AC3E}">
        <p14:creationId xmlns:p14="http://schemas.microsoft.com/office/powerpoint/2010/main" val="2046345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A4AB-7D37-5B42-9C04-B2C83F00CE4B}"/>
              </a:ext>
            </a:extLst>
          </p:cNvPr>
          <p:cNvSpPr>
            <a:spLocks noGrp="1"/>
          </p:cNvSpPr>
          <p:nvPr>
            <p:ph type="title"/>
          </p:nvPr>
        </p:nvSpPr>
        <p:spPr/>
        <p:txBody>
          <a:bodyPr/>
          <a:lstStyle/>
          <a:p>
            <a:r>
              <a:rPr lang="en-US" dirty="0"/>
              <a:t>Subsequent elections</a:t>
            </a:r>
          </a:p>
        </p:txBody>
      </p:sp>
      <p:graphicFrame>
        <p:nvGraphicFramePr>
          <p:cNvPr id="4" name="Content Placeholder 3">
            <a:extLst>
              <a:ext uri="{FF2B5EF4-FFF2-40B4-BE49-F238E27FC236}">
                <a16:creationId xmlns:a16="http://schemas.microsoft.com/office/drawing/2014/main" id="{7E1FBAC8-6444-EC46-A086-BF30B5100A5E}"/>
              </a:ext>
            </a:extLst>
          </p:cNvPr>
          <p:cNvGraphicFramePr>
            <a:graphicFrameLocks noGrp="1"/>
          </p:cNvGraphicFramePr>
          <p:nvPr>
            <p:ph idx="1"/>
            <p:extLst>
              <p:ext uri="{D42A27DB-BD31-4B8C-83A1-F6EECF244321}">
                <p14:modId xmlns:p14="http://schemas.microsoft.com/office/powerpoint/2010/main" val="36183972"/>
              </p:ext>
            </p:extLst>
          </p:nvPr>
        </p:nvGraphicFramePr>
        <p:xfrm>
          <a:off x="838200" y="1825625"/>
          <a:ext cx="9964479" cy="3326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37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EFA2-A683-F04A-B29A-C7137FC43BD2}"/>
              </a:ext>
            </a:extLst>
          </p:cNvPr>
          <p:cNvSpPr>
            <a:spLocks noGrp="1"/>
          </p:cNvSpPr>
          <p:nvPr>
            <p:ph type="title"/>
          </p:nvPr>
        </p:nvSpPr>
        <p:spPr>
          <a:xfrm>
            <a:off x="293078" y="1"/>
            <a:ext cx="10509601" cy="844062"/>
          </a:xfrm>
        </p:spPr>
        <p:txBody>
          <a:bodyPr/>
          <a:lstStyle/>
          <a:p>
            <a:r>
              <a:rPr lang="en-US" dirty="0"/>
              <a:t>Appointments vs Elections</a:t>
            </a:r>
          </a:p>
        </p:txBody>
      </p:sp>
      <p:graphicFrame>
        <p:nvGraphicFramePr>
          <p:cNvPr id="4" name="Content Placeholder 3">
            <a:extLst>
              <a:ext uri="{FF2B5EF4-FFF2-40B4-BE49-F238E27FC236}">
                <a16:creationId xmlns:a16="http://schemas.microsoft.com/office/drawing/2014/main" id="{F410CCFD-5761-EE42-B865-CDBE00E15339}"/>
              </a:ext>
            </a:extLst>
          </p:cNvPr>
          <p:cNvGraphicFramePr>
            <a:graphicFrameLocks noGrp="1"/>
          </p:cNvGraphicFramePr>
          <p:nvPr>
            <p:ph idx="1"/>
            <p:extLst>
              <p:ext uri="{D42A27DB-BD31-4B8C-83A1-F6EECF244321}">
                <p14:modId xmlns:p14="http://schemas.microsoft.com/office/powerpoint/2010/main" val="3178708935"/>
              </p:ext>
            </p:extLst>
          </p:nvPr>
        </p:nvGraphicFramePr>
        <p:xfrm>
          <a:off x="293077" y="949570"/>
          <a:ext cx="10509601" cy="4443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62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2D79-E306-4548-A314-0467BEA72AAC}"/>
              </a:ext>
            </a:extLst>
          </p:cNvPr>
          <p:cNvSpPr>
            <a:spLocks noGrp="1"/>
          </p:cNvSpPr>
          <p:nvPr>
            <p:ph type="title"/>
          </p:nvPr>
        </p:nvSpPr>
        <p:spPr/>
        <p:txBody>
          <a:bodyPr/>
          <a:lstStyle/>
          <a:p>
            <a:r>
              <a:rPr lang="en-US" dirty="0"/>
              <a:t>Stages of an election process</a:t>
            </a:r>
          </a:p>
        </p:txBody>
      </p:sp>
      <p:graphicFrame>
        <p:nvGraphicFramePr>
          <p:cNvPr id="7" name="Content Placeholder 2">
            <a:extLst>
              <a:ext uri="{FF2B5EF4-FFF2-40B4-BE49-F238E27FC236}">
                <a16:creationId xmlns:a16="http://schemas.microsoft.com/office/drawing/2014/main" id="{A86C2EF1-3CD1-1047-9F5E-EB8C9ABDE37E}"/>
              </a:ext>
            </a:extLst>
          </p:cNvPr>
          <p:cNvGraphicFramePr>
            <a:graphicFrameLocks/>
          </p:cNvGraphicFramePr>
          <p:nvPr>
            <p:extLst>
              <p:ext uri="{D42A27DB-BD31-4B8C-83A1-F6EECF244321}">
                <p14:modId xmlns:p14="http://schemas.microsoft.com/office/powerpoint/2010/main" val="3441150377"/>
              </p:ext>
            </p:extLst>
          </p:nvPr>
        </p:nvGraphicFramePr>
        <p:xfrm>
          <a:off x="562639" y="102790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87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E336-0D0F-FE4C-9E70-7F1E8AF75675}"/>
              </a:ext>
            </a:extLst>
          </p:cNvPr>
          <p:cNvSpPr>
            <a:spLocks noGrp="1"/>
          </p:cNvSpPr>
          <p:nvPr>
            <p:ph type="title"/>
          </p:nvPr>
        </p:nvSpPr>
        <p:spPr>
          <a:xfrm>
            <a:off x="281355" y="0"/>
            <a:ext cx="10521324" cy="1325563"/>
          </a:xfrm>
        </p:spPr>
        <p:txBody>
          <a:bodyPr/>
          <a:lstStyle/>
          <a:p>
            <a:r>
              <a:rPr lang="en-US" dirty="0"/>
              <a:t>Prep work: Creating candidates</a:t>
            </a:r>
          </a:p>
        </p:txBody>
      </p:sp>
      <p:graphicFrame>
        <p:nvGraphicFramePr>
          <p:cNvPr id="7" name="Content Placeholder 2">
            <a:extLst>
              <a:ext uri="{FF2B5EF4-FFF2-40B4-BE49-F238E27FC236}">
                <a16:creationId xmlns:a16="http://schemas.microsoft.com/office/drawing/2014/main" id="{7347F6D6-4BDF-3D70-A8CB-C10C70A186E1}"/>
              </a:ext>
            </a:extLst>
          </p:cNvPr>
          <p:cNvGraphicFramePr>
            <a:graphicFrameLocks noGrp="1"/>
          </p:cNvGraphicFramePr>
          <p:nvPr>
            <p:ph idx="1"/>
            <p:extLst>
              <p:ext uri="{D42A27DB-BD31-4B8C-83A1-F6EECF244321}">
                <p14:modId xmlns:p14="http://schemas.microsoft.com/office/powerpoint/2010/main" val="583646973"/>
              </p:ext>
            </p:extLst>
          </p:nvPr>
        </p:nvGraphicFramePr>
        <p:xfrm>
          <a:off x="281354" y="1325563"/>
          <a:ext cx="10521325" cy="3973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672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0B1B-E690-1041-8535-EA5F56EC3F54}"/>
              </a:ext>
            </a:extLst>
          </p:cNvPr>
          <p:cNvSpPr>
            <a:spLocks noGrp="1"/>
          </p:cNvSpPr>
          <p:nvPr>
            <p:ph type="title"/>
          </p:nvPr>
        </p:nvSpPr>
        <p:spPr>
          <a:xfrm>
            <a:off x="345831" y="1"/>
            <a:ext cx="9964479" cy="1043354"/>
          </a:xfrm>
        </p:spPr>
        <p:txBody>
          <a:bodyPr/>
          <a:lstStyle/>
          <a:p>
            <a:r>
              <a:rPr lang="en-US" dirty="0"/>
              <a:t>Scenario: Creating candidates</a:t>
            </a:r>
          </a:p>
        </p:txBody>
      </p:sp>
      <p:grpSp>
        <p:nvGrpSpPr>
          <p:cNvPr id="13" name="Group 12">
            <a:extLst>
              <a:ext uri="{FF2B5EF4-FFF2-40B4-BE49-F238E27FC236}">
                <a16:creationId xmlns:a16="http://schemas.microsoft.com/office/drawing/2014/main" id="{2D12D8D1-FE4E-F143-B90E-75EAD25660B1}"/>
              </a:ext>
            </a:extLst>
          </p:cNvPr>
          <p:cNvGrpSpPr/>
          <p:nvPr/>
        </p:nvGrpSpPr>
        <p:grpSpPr>
          <a:xfrm>
            <a:off x="345831" y="998120"/>
            <a:ext cx="10509738" cy="4417941"/>
            <a:chOff x="345831" y="1068459"/>
            <a:chExt cx="10486292" cy="4371048"/>
          </a:xfrm>
        </p:grpSpPr>
        <p:sp>
          <p:nvSpPr>
            <p:cNvPr id="18" name="Freeform 17">
              <a:extLst>
                <a:ext uri="{FF2B5EF4-FFF2-40B4-BE49-F238E27FC236}">
                  <a16:creationId xmlns:a16="http://schemas.microsoft.com/office/drawing/2014/main" id="{4168E94E-B08A-F84F-9AEF-1A1FDE9809F2}"/>
                </a:ext>
              </a:extLst>
            </p:cNvPr>
            <p:cNvSpPr/>
            <p:nvPr/>
          </p:nvSpPr>
          <p:spPr>
            <a:xfrm>
              <a:off x="345831" y="1230819"/>
              <a:ext cx="10486292" cy="2762100"/>
            </a:xfrm>
            <a:custGeom>
              <a:avLst/>
              <a:gdLst>
                <a:gd name="connsiteX0" fmla="*/ 0 w 10486292"/>
                <a:gd name="connsiteY0" fmla="*/ 0 h 2702699"/>
                <a:gd name="connsiteX1" fmla="*/ 10486292 w 10486292"/>
                <a:gd name="connsiteY1" fmla="*/ 0 h 2702699"/>
                <a:gd name="connsiteX2" fmla="*/ 10486292 w 10486292"/>
                <a:gd name="connsiteY2" fmla="*/ 2702699 h 2702699"/>
                <a:gd name="connsiteX3" fmla="*/ 0 w 10486292"/>
                <a:gd name="connsiteY3" fmla="*/ 2702699 h 2702699"/>
                <a:gd name="connsiteX4" fmla="*/ 0 w 10486292"/>
                <a:gd name="connsiteY4" fmla="*/ 0 h 270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292" h="2702699">
                  <a:moveTo>
                    <a:pt x="0" y="0"/>
                  </a:moveTo>
                  <a:lnTo>
                    <a:pt x="10486292" y="0"/>
                  </a:lnTo>
                  <a:lnTo>
                    <a:pt x="10486292" y="2702699"/>
                  </a:lnTo>
                  <a:lnTo>
                    <a:pt x="0" y="2702699"/>
                  </a:lnTo>
                  <a:lnTo>
                    <a:pt x="0" y="0"/>
                  </a:lnTo>
                  <a:close/>
                </a:path>
              </a:pathLst>
            </a:custGeom>
            <a:solidFill>
              <a:srgbClr val="69CEF6">
                <a:alpha val="16863"/>
              </a:srgbClr>
            </a:solidFill>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3853" tIns="229108" rIns="813853" bIns="78232" numCol="1" spcCol="1270" anchor="t" anchorCtr="0">
              <a:noAutofit/>
            </a:bodyPr>
            <a:lstStyle/>
            <a:p>
              <a:pPr marL="57150" lvl="1" indent="-57150" defTabSz="488950">
                <a:lnSpc>
                  <a:spcPct val="90000"/>
                </a:lnSpc>
                <a:spcBef>
                  <a:spcPct val="0"/>
                </a:spcBef>
                <a:spcAft>
                  <a:spcPct val="15000"/>
                </a:spcAft>
                <a:buChar char="•"/>
              </a:pPr>
              <a:r>
                <a:rPr lang="en-US" sz="1250" kern="1200" dirty="0">
                  <a:latin typeface="Museo Sans 500" panose="02000000000000000000" pitchFamily="2" charset="77"/>
                </a:rPr>
                <a:t>Sally and Mike are committed members of the Unicorn Conservation Society (UCS). You are the President. They volunteer at events, spend time with other members, and care about unicorns. This makes them good future UCS leadership.</a:t>
              </a:r>
              <a:endParaRPr lang="en-CA" sz="1250" kern="1200" dirty="0">
                <a:latin typeface="Museo Sans 500" panose="02000000000000000000" pitchFamily="2" charset="77"/>
              </a:endParaRPr>
            </a:p>
            <a:p>
              <a:pPr marL="57150" lvl="1" indent="-57150" defTabSz="488950">
                <a:lnSpc>
                  <a:spcPct val="90000"/>
                </a:lnSpc>
                <a:spcBef>
                  <a:spcPct val="0"/>
                </a:spcBef>
                <a:spcAft>
                  <a:spcPct val="15000"/>
                </a:spcAft>
                <a:buChar char="•"/>
              </a:pPr>
              <a:r>
                <a:rPr lang="en-US" sz="1250" kern="1200" dirty="0">
                  <a:latin typeface="Museo Sans 500" panose="02000000000000000000" pitchFamily="2" charset="77"/>
                </a:rPr>
                <a:t>Sally is boisterous and excitable; q</a:t>
              </a:r>
              <a:r>
                <a:rPr lang="en-US" sz="1250" dirty="0">
                  <a:latin typeface="Museo Sans 500" panose="02000000000000000000" pitchFamily="2" charset="77"/>
                </a:rPr>
                <a:t>ualities</a:t>
              </a:r>
              <a:r>
                <a:rPr lang="en-US" sz="1250" kern="1200" dirty="0">
                  <a:latin typeface="Museo Sans 500" panose="02000000000000000000" pitchFamily="2" charset="77"/>
                </a:rPr>
                <a:t> appealing to humans, but unicorns are afraid of her. She would be </a:t>
              </a:r>
              <a:r>
                <a:rPr lang="en-US" sz="1250" dirty="0">
                  <a:latin typeface="Museo Sans 500" panose="02000000000000000000" pitchFamily="2" charset="77"/>
                </a:rPr>
                <a:t>suitable </a:t>
              </a:r>
              <a:r>
                <a:rPr lang="en-US" sz="1250" kern="1200" dirty="0">
                  <a:latin typeface="Museo Sans 500" panose="02000000000000000000" pitchFamily="2" charset="77"/>
                </a:rPr>
                <a:t>for a social relations position. You create a shadowing program with the current Manager that members, Sally included, can participate in. You encourage her to participate. Sally finds the experience fulfilling. She runs for the position.</a:t>
              </a:r>
              <a:endParaRPr lang="en-CA" sz="1250" kern="1200" dirty="0">
                <a:latin typeface="Museo Sans 500" panose="02000000000000000000" pitchFamily="2" charset="77"/>
              </a:endParaRPr>
            </a:p>
            <a:p>
              <a:pPr marL="57150" lvl="1" indent="-57150" defTabSz="488950">
                <a:lnSpc>
                  <a:spcPct val="90000"/>
                </a:lnSpc>
                <a:spcBef>
                  <a:spcPct val="0"/>
                </a:spcBef>
                <a:spcAft>
                  <a:spcPct val="15000"/>
                </a:spcAft>
                <a:buChar char="•"/>
              </a:pPr>
              <a:r>
                <a:rPr lang="en-US" sz="1250" kern="1200" dirty="0">
                  <a:latin typeface="Museo Sans 500" panose="02000000000000000000" pitchFamily="2" charset="77"/>
                </a:rPr>
                <a:t>Mike is shy and conflict avoidant, which makes people feel like he can be unhelpful at times. But Mike is a biology student and knows how to treat animals. So, you put together a workshop series about how to be a good unicorn caretaker, where members including Mike can be trained. You encourage him to participate. This opportunity calms his nerves, and he now believes he is qualified for the position, so he applies.</a:t>
              </a:r>
              <a:endParaRPr lang="en-CA" sz="1250" kern="1200" dirty="0">
                <a:latin typeface="Museo Sans 500" panose="02000000000000000000" pitchFamily="2" charset="77"/>
              </a:endParaRPr>
            </a:p>
            <a:p>
              <a:pPr marL="57150" lvl="1" indent="-57150" defTabSz="488950">
                <a:lnSpc>
                  <a:spcPct val="90000"/>
                </a:lnSpc>
                <a:spcBef>
                  <a:spcPct val="0"/>
                </a:spcBef>
                <a:spcAft>
                  <a:spcPct val="15000"/>
                </a:spcAft>
                <a:buChar char="•"/>
              </a:pPr>
              <a:r>
                <a:rPr lang="en-US" sz="1250" kern="1200" dirty="0">
                  <a:latin typeface="Museo Sans 500" panose="02000000000000000000" pitchFamily="2" charset="77"/>
                </a:rPr>
                <a:t>Because of your leadership, Mike and Sally decide to run for Unicorn Caretaker and Social Relations Manager, respectively. They each have two opponents, and Mike wins while Sally loses. Sally decides to join the team as the Social Media Coordinator under the new Manager, and together they create fundraising campaigns that raise money for quality clove seeds (unicorns love cloves), which make Mike’s work easier.</a:t>
              </a:r>
              <a:endParaRPr lang="en-CA" sz="1250" kern="1200" dirty="0">
                <a:latin typeface="Museo Sans 500" panose="02000000000000000000" pitchFamily="2" charset="77"/>
              </a:endParaRPr>
            </a:p>
          </p:txBody>
        </p:sp>
        <p:sp>
          <p:nvSpPr>
            <p:cNvPr id="19" name="Freeform 18">
              <a:extLst>
                <a:ext uri="{FF2B5EF4-FFF2-40B4-BE49-F238E27FC236}">
                  <a16:creationId xmlns:a16="http://schemas.microsoft.com/office/drawing/2014/main" id="{BCA4BA01-CA23-C04A-BA60-84782A40822F}"/>
                </a:ext>
              </a:extLst>
            </p:cNvPr>
            <p:cNvSpPr/>
            <p:nvPr/>
          </p:nvSpPr>
          <p:spPr>
            <a:xfrm>
              <a:off x="870145" y="1068459"/>
              <a:ext cx="7340404" cy="324720"/>
            </a:xfrm>
            <a:custGeom>
              <a:avLst/>
              <a:gdLst>
                <a:gd name="connsiteX0" fmla="*/ 0 w 7340404"/>
                <a:gd name="connsiteY0" fmla="*/ 54121 h 324720"/>
                <a:gd name="connsiteX1" fmla="*/ 54121 w 7340404"/>
                <a:gd name="connsiteY1" fmla="*/ 0 h 324720"/>
                <a:gd name="connsiteX2" fmla="*/ 7286283 w 7340404"/>
                <a:gd name="connsiteY2" fmla="*/ 0 h 324720"/>
                <a:gd name="connsiteX3" fmla="*/ 7340404 w 7340404"/>
                <a:gd name="connsiteY3" fmla="*/ 54121 h 324720"/>
                <a:gd name="connsiteX4" fmla="*/ 7340404 w 7340404"/>
                <a:gd name="connsiteY4" fmla="*/ 270599 h 324720"/>
                <a:gd name="connsiteX5" fmla="*/ 7286283 w 7340404"/>
                <a:gd name="connsiteY5" fmla="*/ 324720 h 324720"/>
                <a:gd name="connsiteX6" fmla="*/ 54121 w 7340404"/>
                <a:gd name="connsiteY6" fmla="*/ 324720 h 324720"/>
                <a:gd name="connsiteX7" fmla="*/ 0 w 7340404"/>
                <a:gd name="connsiteY7" fmla="*/ 270599 h 324720"/>
                <a:gd name="connsiteX8" fmla="*/ 0 w 7340404"/>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0404" h="324720">
                  <a:moveTo>
                    <a:pt x="0" y="54121"/>
                  </a:moveTo>
                  <a:cubicBezTo>
                    <a:pt x="0" y="24231"/>
                    <a:pt x="24231" y="0"/>
                    <a:pt x="54121" y="0"/>
                  </a:cubicBezTo>
                  <a:lnTo>
                    <a:pt x="7286283" y="0"/>
                  </a:lnTo>
                  <a:cubicBezTo>
                    <a:pt x="7316173" y="0"/>
                    <a:pt x="7340404" y="24231"/>
                    <a:pt x="7340404" y="54121"/>
                  </a:cubicBezTo>
                  <a:lnTo>
                    <a:pt x="7340404" y="270599"/>
                  </a:lnTo>
                  <a:cubicBezTo>
                    <a:pt x="7340404" y="300489"/>
                    <a:pt x="7316173" y="324720"/>
                    <a:pt x="7286283"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93302" tIns="15852" rIns="293302" bIns="15852" numCol="1" spcCol="1270" anchor="ctr" anchorCtr="0">
              <a:noAutofit/>
            </a:bodyPr>
            <a:lstStyle/>
            <a:p>
              <a:pPr marL="0" lvl="0" indent="0" algn="l" defTabSz="488950">
                <a:lnSpc>
                  <a:spcPct val="90000"/>
                </a:lnSpc>
                <a:spcBef>
                  <a:spcPct val="0"/>
                </a:spcBef>
                <a:spcAft>
                  <a:spcPct val="35000"/>
                </a:spcAft>
                <a:buNone/>
              </a:pPr>
              <a:r>
                <a:rPr lang="en-US" sz="2000" kern="1200" dirty="0">
                  <a:latin typeface="Museo Sans 500" panose="02000000000000000000" pitchFamily="2" charset="77"/>
                </a:rPr>
                <a:t>Scenario 1: Leadership</a:t>
              </a:r>
              <a:endParaRPr lang="en-CA" sz="2000" kern="1200" dirty="0">
                <a:latin typeface="Museo Sans 500" panose="02000000000000000000" pitchFamily="2" charset="77"/>
              </a:endParaRPr>
            </a:p>
          </p:txBody>
        </p:sp>
        <p:sp>
          <p:nvSpPr>
            <p:cNvPr id="20" name="Freeform 19">
              <a:extLst>
                <a:ext uri="{FF2B5EF4-FFF2-40B4-BE49-F238E27FC236}">
                  <a16:creationId xmlns:a16="http://schemas.microsoft.com/office/drawing/2014/main" id="{B286C47E-3B42-8F49-BB96-F4A48B41EF82}"/>
                </a:ext>
              </a:extLst>
            </p:cNvPr>
            <p:cNvSpPr/>
            <p:nvPr/>
          </p:nvSpPr>
          <p:spPr>
            <a:xfrm>
              <a:off x="345831" y="4155278"/>
              <a:ext cx="10486292" cy="1284229"/>
            </a:xfrm>
            <a:custGeom>
              <a:avLst/>
              <a:gdLst>
                <a:gd name="connsiteX0" fmla="*/ 0 w 10486292"/>
                <a:gd name="connsiteY0" fmla="*/ 0 h 1247400"/>
                <a:gd name="connsiteX1" fmla="*/ 10486292 w 10486292"/>
                <a:gd name="connsiteY1" fmla="*/ 0 h 1247400"/>
                <a:gd name="connsiteX2" fmla="*/ 10486292 w 10486292"/>
                <a:gd name="connsiteY2" fmla="*/ 1247400 h 1247400"/>
                <a:gd name="connsiteX3" fmla="*/ 0 w 10486292"/>
                <a:gd name="connsiteY3" fmla="*/ 1247400 h 1247400"/>
                <a:gd name="connsiteX4" fmla="*/ 0 w 10486292"/>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292" h="1247400">
                  <a:moveTo>
                    <a:pt x="0" y="0"/>
                  </a:moveTo>
                  <a:lnTo>
                    <a:pt x="10486292" y="0"/>
                  </a:lnTo>
                  <a:lnTo>
                    <a:pt x="10486292" y="1247400"/>
                  </a:lnTo>
                  <a:lnTo>
                    <a:pt x="0" y="1247400"/>
                  </a:lnTo>
                  <a:lnTo>
                    <a:pt x="0" y="0"/>
                  </a:lnTo>
                  <a:close/>
                </a:path>
              </a:pathLst>
            </a:custGeom>
            <a:solidFill>
              <a:schemeClr val="accent6">
                <a:lumMod val="40000"/>
                <a:lumOff val="60000"/>
                <a:alpha val="16863"/>
              </a:schemeClr>
            </a:solidFill>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3853" tIns="229108" rIns="813853" bIns="78232" numCol="1" spcCol="1270" anchor="t" anchorCtr="0">
              <a:noAutofit/>
            </a:bodyPr>
            <a:lstStyle/>
            <a:p>
              <a:pPr marL="57150" lvl="1" indent="-57150" algn="l" defTabSz="488950">
                <a:lnSpc>
                  <a:spcPct val="90000"/>
                </a:lnSpc>
                <a:spcBef>
                  <a:spcPct val="0"/>
                </a:spcBef>
                <a:spcAft>
                  <a:spcPct val="15000"/>
                </a:spcAft>
                <a:buChar char="•"/>
              </a:pPr>
              <a:r>
                <a:rPr lang="en-US" sz="1250" kern="1200" dirty="0">
                  <a:latin typeface="Museo Sans 500" panose="02000000000000000000" pitchFamily="2" charset="77"/>
                </a:rPr>
                <a:t>Your friend Sammy is a casual member of UCS. They’re not really interested in unicorns, but they like hanging out with you and the others. You think Sammy should become the President of UCS, so you tell them everything about your role and how it works. You only focus on Sammy, though, and other people notice.</a:t>
              </a:r>
              <a:endParaRPr lang="en-CA" sz="1250" kern="1200" dirty="0">
                <a:latin typeface="Museo Sans 500" panose="02000000000000000000" pitchFamily="2" charset="77"/>
              </a:endParaRPr>
            </a:p>
            <a:p>
              <a:pPr marL="57150" lvl="1" indent="-57150" algn="l" defTabSz="488950">
                <a:lnSpc>
                  <a:spcPct val="90000"/>
                </a:lnSpc>
                <a:spcBef>
                  <a:spcPct val="0"/>
                </a:spcBef>
                <a:spcAft>
                  <a:spcPct val="15000"/>
                </a:spcAft>
                <a:buChar char="•"/>
              </a:pPr>
              <a:r>
                <a:rPr lang="en-US" sz="1250" kern="1200" dirty="0">
                  <a:latin typeface="Museo Sans 500" panose="02000000000000000000" pitchFamily="2" charset="77"/>
                </a:rPr>
                <a:t>During elections, Sammy is running unopposed. </a:t>
              </a:r>
              <a:r>
                <a:rPr lang="en-US" sz="1250" dirty="0">
                  <a:latin typeface="Museo Sans 500" panose="02000000000000000000" pitchFamily="2" charset="77"/>
                </a:rPr>
                <a:t>They win</a:t>
              </a:r>
              <a:r>
                <a:rPr lang="en-US" sz="1250" kern="1200" dirty="0">
                  <a:latin typeface="Museo Sans 500" panose="02000000000000000000" pitchFamily="2" charset="77"/>
                </a:rPr>
                <a:t>, but no one really trusts they’re qualified. </a:t>
              </a:r>
              <a:r>
                <a:rPr lang="en-US" sz="1250" dirty="0">
                  <a:latin typeface="Museo Sans 500" panose="02000000000000000000" pitchFamily="2" charset="77"/>
                </a:rPr>
                <a:t>N</a:t>
              </a:r>
              <a:r>
                <a:rPr lang="en-US" sz="1250" kern="1200" dirty="0">
                  <a:latin typeface="Museo Sans 500" panose="02000000000000000000" pitchFamily="2" charset="77"/>
                </a:rPr>
                <a:t>ext semester, Sally and Mike do not return. When you ask why, Sally says she doesn’t like Sammy’s lack of vision for the role, and Mike says your preference towards Sammy made him feel invisible, so he decided to focus on his studies instead.</a:t>
              </a:r>
              <a:endParaRPr lang="en-CA" sz="1250" kern="1200" dirty="0">
                <a:latin typeface="Museo Sans 500" panose="02000000000000000000" pitchFamily="2" charset="77"/>
              </a:endParaRPr>
            </a:p>
          </p:txBody>
        </p:sp>
        <p:sp>
          <p:nvSpPr>
            <p:cNvPr id="21" name="Freeform 20">
              <a:extLst>
                <a:ext uri="{FF2B5EF4-FFF2-40B4-BE49-F238E27FC236}">
                  <a16:creationId xmlns:a16="http://schemas.microsoft.com/office/drawing/2014/main" id="{7EE42C58-DFFD-454D-8FEF-BDBEED7955BE}"/>
                </a:ext>
              </a:extLst>
            </p:cNvPr>
            <p:cNvSpPr/>
            <p:nvPr/>
          </p:nvSpPr>
          <p:spPr>
            <a:xfrm>
              <a:off x="870145" y="4018023"/>
              <a:ext cx="7340404" cy="324720"/>
            </a:xfrm>
            <a:custGeom>
              <a:avLst/>
              <a:gdLst>
                <a:gd name="connsiteX0" fmla="*/ 0 w 7340404"/>
                <a:gd name="connsiteY0" fmla="*/ 54121 h 324720"/>
                <a:gd name="connsiteX1" fmla="*/ 54121 w 7340404"/>
                <a:gd name="connsiteY1" fmla="*/ 0 h 324720"/>
                <a:gd name="connsiteX2" fmla="*/ 7286283 w 7340404"/>
                <a:gd name="connsiteY2" fmla="*/ 0 h 324720"/>
                <a:gd name="connsiteX3" fmla="*/ 7340404 w 7340404"/>
                <a:gd name="connsiteY3" fmla="*/ 54121 h 324720"/>
                <a:gd name="connsiteX4" fmla="*/ 7340404 w 7340404"/>
                <a:gd name="connsiteY4" fmla="*/ 270599 h 324720"/>
                <a:gd name="connsiteX5" fmla="*/ 7286283 w 7340404"/>
                <a:gd name="connsiteY5" fmla="*/ 324720 h 324720"/>
                <a:gd name="connsiteX6" fmla="*/ 54121 w 7340404"/>
                <a:gd name="connsiteY6" fmla="*/ 324720 h 324720"/>
                <a:gd name="connsiteX7" fmla="*/ 0 w 7340404"/>
                <a:gd name="connsiteY7" fmla="*/ 270599 h 324720"/>
                <a:gd name="connsiteX8" fmla="*/ 0 w 7340404"/>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40404" h="324720">
                  <a:moveTo>
                    <a:pt x="0" y="54121"/>
                  </a:moveTo>
                  <a:cubicBezTo>
                    <a:pt x="0" y="24231"/>
                    <a:pt x="24231" y="0"/>
                    <a:pt x="54121" y="0"/>
                  </a:cubicBezTo>
                  <a:lnTo>
                    <a:pt x="7286283" y="0"/>
                  </a:lnTo>
                  <a:cubicBezTo>
                    <a:pt x="7316173" y="0"/>
                    <a:pt x="7340404" y="24231"/>
                    <a:pt x="7340404" y="54121"/>
                  </a:cubicBezTo>
                  <a:lnTo>
                    <a:pt x="7340404" y="270599"/>
                  </a:lnTo>
                  <a:cubicBezTo>
                    <a:pt x="7340404" y="300489"/>
                    <a:pt x="7316173" y="324720"/>
                    <a:pt x="7286283" y="324720"/>
                  </a:cubicBezTo>
                  <a:lnTo>
                    <a:pt x="54121" y="324720"/>
                  </a:lnTo>
                  <a:cubicBezTo>
                    <a:pt x="24231" y="324720"/>
                    <a:pt x="0" y="300489"/>
                    <a:pt x="0" y="270599"/>
                  </a:cubicBezTo>
                  <a:lnTo>
                    <a:pt x="0" y="54121"/>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293302" tIns="15852" rIns="293302" bIns="15852" numCol="1" spcCol="1270" anchor="ctr" anchorCtr="0">
              <a:noAutofit/>
            </a:bodyPr>
            <a:lstStyle/>
            <a:p>
              <a:pPr marL="0" lvl="0" indent="0" algn="l" defTabSz="488950">
                <a:lnSpc>
                  <a:spcPct val="90000"/>
                </a:lnSpc>
                <a:spcBef>
                  <a:spcPct val="0"/>
                </a:spcBef>
                <a:spcAft>
                  <a:spcPct val="35000"/>
                </a:spcAft>
                <a:buNone/>
              </a:pPr>
              <a:r>
                <a:rPr lang="en-US" sz="2000" kern="1200">
                  <a:latin typeface="Museo Sans 500" panose="02000000000000000000" pitchFamily="2" charset="77"/>
                </a:rPr>
                <a:t>Scenario 2: Favouritism</a:t>
              </a:r>
              <a:endParaRPr lang="en-CA" sz="2000" kern="1200">
                <a:latin typeface="Museo Sans 500" panose="02000000000000000000" pitchFamily="2" charset="77"/>
              </a:endParaRPr>
            </a:p>
          </p:txBody>
        </p:sp>
      </p:grpSp>
    </p:spTree>
    <p:extLst>
      <p:ext uri="{BB962C8B-B14F-4D97-AF65-F5344CB8AC3E}">
        <p14:creationId xmlns:p14="http://schemas.microsoft.com/office/powerpoint/2010/main" val="2711919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84BA-8EBB-264C-AF95-AFC96EF74A5E}"/>
              </a:ext>
            </a:extLst>
          </p:cNvPr>
          <p:cNvSpPr>
            <a:spLocks noGrp="1"/>
          </p:cNvSpPr>
          <p:nvPr>
            <p:ph type="title"/>
          </p:nvPr>
        </p:nvSpPr>
        <p:spPr>
          <a:xfrm>
            <a:off x="298942" y="13436"/>
            <a:ext cx="9964479" cy="1095680"/>
          </a:xfrm>
        </p:spPr>
        <p:txBody>
          <a:bodyPr/>
          <a:lstStyle/>
          <a:p>
            <a:r>
              <a:rPr lang="en-US" dirty="0"/>
              <a:t>Prep work: Logistics</a:t>
            </a:r>
          </a:p>
        </p:txBody>
      </p:sp>
      <p:graphicFrame>
        <p:nvGraphicFramePr>
          <p:cNvPr id="7" name="Content Placeholder 2">
            <a:extLst>
              <a:ext uri="{FF2B5EF4-FFF2-40B4-BE49-F238E27FC236}">
                <a16:creationId xmlns:a16="http://schemas.microsoft.com/office/drawing/2014/main" id="{899C5704-BAE9-F21B-0530-C42EA7B39CDA}"/>
              </a:ext>
            </a:extLst>
          </p:cNvPr>
          <p:cNvGraphicFramePr>
            <a:graphicFrameLocks noGrp="1"/>
          </p:cNvGraphicFramePr>
          <p:nvPr>
            <p:ph idx="1"/>
            <p:extLst>
              <p:ext uri="{D42A27DB-BD31-4B8C-83A1-F6EECF244321}">
                <p14:modId xmlns:p14="http://schemas.microsoft.com/office/powerpoint/2010/main" val="1137891810"/>
              </p:ext>
            </p:extLst>
          </p:nvPr>
        </p:nvGraphicFramePr>
        <p:xfrm>
          <a:off x="304800" y="1109115"/>
          <a:ext cx="10497879" cy="4318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16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E044-6D28-5C4A-9178-A22FEE1ED411}"/>
              </a:ext>
            </a:extLst>
          </p:cNvPr>
          <p:cNvSpPr>
            <a:spLocks noGrp="1"/>
          </p:cNvSpPr>
          <p:nvPr>
            <p:ph type="title"/>
          </p:nvPr>
        </p:nvSpPr>
        <p:spPr>
          <a:xfrm>
            <a:off x="185196" y="81025"/>
            <a:ext cx="9964479" cy="763929"/>
          </a:xfrm>
        </p:spPr>
        <p:txBody>
          <a:bodyPr/>
          <a:lstStyle/>
          <a:p>
            <a:r>
              <a:rPr lang="en-US" dirty="0"/>
              <a:t>Prep work: Membership definition</a:t>
            </a:r>
          </a:p>
        </p:txBody>
      </p:sp>
      <p:graphicFrame>
        <p:nvGraphicFramePr>
          <p:cNvPr id="60" name="Content Placeholder 59">
            <a:extLst>
              <a:ext uri="{FF2B5EF4-FFF2-40B4-BE49-F238E27FC236}">
                <a16:creationId xmlns:a16="http://schemas.microsoft.com/office/drawing/2014/main" id="{E1BCF597-A9C4-844B-A74F-2084B27F08C2}"/>
              </a:ext>
            </a:extLst>
          </p:cNvPr>
          <p:cNvGraphicFramePr>
            <a:graphicFrameLocks noGrp="1"/>
          </p:cNvGraphicFramePr>
          <p:nvPr>
            <p:ph idx="1"/>
            <p:extLst>
              <p:ext uri="{D42A27DB-BD31-4B8C-83A1-F6EECF244321}">
                <p14:modId xmlns:p14="http://schemas.microsoft.com/office/powerpoint/2010/main" val="2637686962"/>
              </p:ext>
            </p:extLst>
          </p:nvPr>
        </p:nvGraphicFramePr>
        <p:xfrm>
          <a:off x="300943" y="856527"/>
          <a:ext cx="10513312" cy="4676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464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E7CD0-E18D-F84A-B5BA-219B5ABD53F2}"/>
              </a:ext>
            </a:extLst>
          </p:cNvPr>
          <p:cNvSpPr>
            <a:spLocks noGrp="1"/>
          </p:cNvSpPr>
          <p:nvPr>
            <p:ph type="title"/>
          </p:nvPr>
        </p:nvSpPr>
        <p:spPr>
          <a:xfrm>
            <a:off x="357557" y="1713"/>
            <a:ext cx="9964479" cy="842350"/>
          </a:xfrm>
        </p:spPr>
        <p:txBody>
          <a:bodyPr/>
          <a:lstStyle/>
          <a:p>
            <a:r>
              <a:rPr lang="en-US" dirty="0"/>
              <a:t>Membership scenarios</a:t>
            </a:r>
          </a:p>
        </p:txBody>
      </p:sp>
      <p:grpSp>
        <p:nvGrpSpPr>
          <p:cNvPr id="3" name="Group 2">
            <a:extLst>
              <a:ext uri="{FF2B5EF4-FFF2-40B4-BE49-F238E27FC236}">
                <a16:creationId xmlns:a16="http://schemas.microsoft.com/office/drawing/2014/main" id="{DEA24DBB-C85C-D840-9D2A-DBDCDE781E2A}"/>
              </a:ext>
            </a:extLst>
          </p:cNvPr>
          <p:cNvGrpSpPr/>
          <p:nvPr/>
        </p:nvGrpSpPr>
        <p:grpSpPr>
          <a:xfrm>
            <a:off x="631325" y="720000"/>
            <a:ext cx="10294583" cy="5047754"/>
            <a:chOff x="631325" y="733033"/>
            <a:chExt cx="10126318" cy="4656418"/>
          </a:xfrm>
        </p:grpSpPr>
        <p:sp>
          <p:nvSpPr>
            <p:cNvPr id="4" name="Rectangle 3" descr="Unicorn">
              <a:extLst>
                <a:ext uri="{FF2B5EF4-FFF2-40B4-BE49-F238E27FC236}">
                  <a16:creationId xmlns:a16="http://schemas.microsoft.com/office/drawing/2014/main" id="{0D357E2D-542B-0F47-8EF2-55865250B5CA}"/>
                </a:ext>
              </a:extLst>
            </p:cNvPr>
            <p:cNvSpPr/>
            <p:nvPr/>
          </p:nvSpPr>
          <p:spPr>
            <a:xfrm>
              <a:off x="2032585" y="733033"/>
              <a:ext cx="1509048" cy="113581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6" name="Freeform 5">
              <a:extLst>
                <a:ext uri="{FF2B5EF4-FFF2-40B4-BE49-F238E27FC236}">
                  <a16:creationId xmlns:a16="http://schemas.microsoft.com/office/drawing/2014/main" id="{91B773F8-DF31-E945-98B6-E7E36EDB7521}"/>
                </a:ext>
              </a:extLst>
            </p:cNvPr>
            <p:cNvSpPr/>
            <p:nvPr/>
          </p:nvSpPr>
          <p:spPr>
            <a:xfrm>
              <a:off x="631326" y="1895349"/>
              <a:ext cx="4311566" cy="486777"/>
            </a:xfrm>
            <a:custGeom>
              <a:avLst/>
              <a:gdLst>
                <a:gd name="connsiteX0" fmla="*/ 0 w 4311566"/>
                <a:gd name="connsiteY0" fmla="*/ 0 h 486777"/>
                <a:gd name="connsiteX1" fmla="*/ 4311566 w 4311566"/>
                <a:gd name="connsiteY1" fmla="*/ 0 h 486777"/>
                <a:gd name="connsiteX2" fmla="*/ 4311566 w 4311566"/>
                <a:gd name="connsiteY2" fmla="*/ 486777 h 486777"/>
                <a:gd name="connsiteX3" fmla="*/ 0 w 4311566"/>
                <a:gd name="connsiteY3" fmla="*/ 486777 h 486777"/>
                <a:gd name="connsiteX4" fmla="*/ 0 w 4311566"/>
                <a:gd name="connsiteY4" fmla="*/ 0 h 48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486777">
                  <a:moveTo>
                    <a:pt x="0" y="0"/>
                  </a:moveTo>
                  <a:lnTo>
                    <a:pt x="4311566" y="0"/>
                  </a:lnTo>
                  <a:lnTo>
                    <a:pt x="4311566" y="486777"/>
                  </a:lnTo>
                  <a:lnTo>
                    <a:pt x="0" y="4867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dirty="0">
                  <a:latin typeface="Museo Sans 500" panose="02000000000000000000" pitchFamily="2" charset="77"/>
                </a:rPr>
                <a:t>Scenario 1: Opt-outs (credit: NSPIRG constitution)</a:t>
              </a:r>
            </a:p>
          </p:txBody>
        </p:sp>
        <p:sp>
          <p:nvSpPr>
            <p:cNvPr id="7" name="Freeform 6">
              <a:extLst>
                <a:ext uri="{FF2B5EF4-FFF2-40B4-BE49-F238E27FC236}">
                  <a16:creationId xmlns:a16="http://schemas.microsoft.com/office/drawing/2014/main" id="{AEEDA747-122A-3A4D-ABC5-922F959391BB}"/>
                </a:ext>
              </a:extLst>
            </p:cNvPr>
            <p:cNvSpPr/>
            <p:nvPr/>
          </p:nvSpPr>
          <p:spPr>
            <a:xfrm>
              <a:off x="631325" y="2393485"/>
              <a:ext cx="4487431" cy="2336290"/>
            </a:xfrm>
            <a:custGeom>
              <a:avLst/>
              <a:gdLst>
                <a:gd name="connsiteX0" fmla="*/ 0 w 4311566"/>
                <a:gd name="connsiteY0" fmla="*/ 0 h 2336290"/>
                <a:gd name="connsiteX1" fmla="*/ 4311566 w 4311566"/>
                <a:gd name="connsiteY1" fmla="*/ 0 h 2336290"/>
                <a:gd name="connsiteX2" fmla="*/ 4311566 w 4311566"/>
                <a:gd name="connsiteY2" fmla="*/ 2336290 h 2336290"/>
                <a:gd name="connsiteX3" fmla="*/ 0 w 4311566"/>
                <a:gd name="connsiteY3" fmla="*/ 2336290 h 2336290"/>
                <a:gd name="connsiteX4" fmla="*/ 0 w 4311566"/>
                <a:gd name="connsiteY4" fmla="*/ 0 h 2336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2336290">
                  <a:moveTo>
                    <a:pt x="0" y="0"/>
                  </a:moveTo>
                  <a:lnTo>
                    <a:pt x="4311566" y="0"/>
                  </a:lnTo>
                  <a:lnTo>
                    <a:pt x="4311566" y="2336290"/>
                  </a:lnTo>
                  <a:lnTo>
                    <a:pt x="0" y="23362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230" kern="1200" dirty="0">
                  <a:latin typeface="Museo Sans 500" panose="02000000000000000000" pitchFamily="2" charset="77"/>
                </a:rPr>
                <a:t>The Unicorn Conservation Society (USC) collects $2 per student to fund their activities. By default, all Dalhousie students are members of the Society. However, some students complain that they don’t care about unicorns and feel like their money is wasted.</a:t>
              </a:r>
            </a:p>
            <a:p>
              <a:pPr marL="0" lvl="0" indent="0" algn="ctr" defTabSz="488950">
                <a:lnSpc>
                  <a:spcPct val="100000"/>
                </a:lnSpc>
                <a:spcBef>
                  <a:spcPct val="0"/>
                </a:spcBef>
                <a:spcAft>
                  <a:spcPct val="35000"/>
                </a:spcAft>
                <a:buNone/>
              </a:pPr>
              <a:r>
                <a:rPr lang="en-US" sz="1230" kern="1200" dirty="0">
                  <a:latin typeface="Museo Sans 500" panose="02000000000000000000" pitchFamily="2" charset="77"/>
                </a:rPr>
                <a:t>At your AGM, you bring a motion to create an opt-out procedure for your constitution. You believe students should be able to get a refund of their fees if they want. Mike proposes that opt-out students are no longer considered members of the Society, as they don’t contribute to the Society’s finances.</a:t>
              </a:r>
            </a:p>
            <a:p>
              <a:pPr marL="0" lvl="0" indent="0" algn="ctr" defTabSz="488950">
                <a:lnSpc>
                  <a:spcPct val="100000"/>
                </a:lnSpc>
                <a:spcBef>
                  <a:spcPct val="0"/>
                </a:spcBef>
                <a:spcAft>
                  <a:spcPct val="35000"/>
                </a:spcAft>
                <a:buNone/>
              </a:pPr>
              <a:r>
                <a:rPr lang="en-US" sz="1230" kern="1200" dirty="0">
                  <a:latin typeface="Museo Sans 500" panose="02000000000000000000" pitchFamily="2" charset="77"/>
                </a:rPr>
                <a:t>Everyone votes to pass the motion. Every semester, your Society will be holding a one-week opt-out period where students can be reimbursed in person for their levy. Reimbursed students will no longer be considered members.</a:t>
              </a:r>
            </a:p>
          </p:txBody>
        </p:sp>
        <p:sp>
          <p:nvSpPr>
            <p:cNvPr id="8" name="Rectangle 7" descr="Scales of Justice">
              <a:extLst>
                <a:ext uri="{FF2B5EF4-FFF2-40B4-BE49-F238E27FC236}">
                  <a16:creationId xmlns:a16="http://schemas.microsoft.com/office/drawing/2014/main" id="{7007C790-FABC-0142-B789-38BBD83552AF}"/>
                </a:ext>
              </a:extLst>
            </p:cNvPr>
            <p:cNvSpPr/>
            <p:nvPr/>
          </p:nvSpPr>
          <p:spPr>
            <a:xfrm>
              <a:off x="7473006" y="733033"/>
              <a:ext cx="1509048" cy="113581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5">
                <a:hueOff val="-6758543"/>
                <a:satOff val="-17419"/>
                <a:lumOff val="-11765"/>
                <a:alphaOff val="0"/>
              </a:schemeClr>
            </a:effectRef>
            <a:fontRef idx="minor">
              <a:schemeClr val="lt1"/>
            </a:fontRef>
          </p:style>
        </p:sp>
        <p:sp>
          <p:nvSpPr>
            <p:cNvPr id="9" name="Freeform 8">
              <a:extLst>
                <a:ext uri="{FF2B5EF4-FFF2-40B4-BE49-F238E27FC236}">
                  <a16:creationId xmlns:a16="http://schemas.microsoft.com/office/drawing/2014/main" id="{3AE4BD8C-E4DE-4347-99F3-CC89866C0D44}"/>
                </a:ext>
              </a:extLst>
            </p:cNvPr>
            <p:cNvSpPr/>
            <p:nvPr/>
          </p:nvSpPr>
          <p:spPr>
            <a:xfrm>
              <a:off x="6071747" y="1895349"/>
              <a:ext cx="4311566" cy="486777"/>
            </a:xfrm>
            <a:custGeom>
              <a:avLst/>
              <a:gdLst>
                <a:gd name="connsiteX0" fmla="*/ 0 w 4311566"/>
                <a:gd name="connsiteY0" fmla="*/ 0 h 486777"/>
                <a:gd name="connsiteX1" fmla="*/ 4311566 w 4311566"/>
                <a:gd name="connsiteY1" fmla="*/ 0 h 486777"/>
                <a:gd name="connsiteX2" fmla="*/ 4311566 w 4311566"/>
                <a:gd name="connsiteY2" fmla="*/ 486777 h 486777"/>
                <a:gd name="connsiteX3" fmla="*/ 0 w 4311566"/>
                <a:gd name="connsiteY3" fmla="*/ 486777 h 486777"/>
                <a:gd name="connsiteX4" fmla="*/ 0 w 4311566"/>
                <a:gd name="connsiteY4" fmla="*/ 0 h 48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486777">
                  <a:moveTo>
                    <a:pt x="0" y="0"/>
                  </a:moveTo>
                  <a:lnTo>
                    <a:pt x="4311566" y="0"/>
                  </a:lnTo>
                  <a:lnTo>
                    <a:pt x="4311566" y="486777"/>
                  </a:lnTo>
                  <a:lnTo>
                    <a:pt x="0" y="4867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b="1"/>
              </a:pPr>
              <a:r>
                <a:rPr lang="en-US" sz="1500" kern="1200">
                  <a:latin typeface="Museo Sans 500" panose="02000000000000000000" pitchFamily="2" charset="77"/>
                </a:rPr>
                <a:t>Scenario 2: Membership criteria (credit: Sodales, Debate Society constitution)</a:t>
              </a:r>
            </a:p>
          </p:txBody>
        </p:sp>
        <p:sp>
          <p:nvSpPr>
            <p:cNvPr id="10" name="Freeform 9">
              <a:extLst>
                <a:ext uri="{FF2B5EF4-FFF2-40B4-BE49-F238E27FC236}">
                  <a16:creationId xmlns:a16="http://schemas.microsoft.com/office/drawing/2014/main" id="{52615A66-91AE-5F49-BB2E-57EC55D27FD6}"/>
                </a:ext>
              </a:extLst>
            </p:cNvPr>
            <p:cNvSpPr/>
            <p:nvPr/>
          </p:nvSpPr>
          <p:spPr>
            <a:xfrm>
              <a:off x="5697416" y="2393485"/>
              <a:ext cx="5060227" cy="2995966"/>
            </a:xfrm>
            <a:custGeom>
              <a:avLst/>
              <a:gdLst>
                <a:gd name="connsiteX0" fmla="*/ 0 w 5060227"/>
                <a:gd name="connsiteY0" fmla="*/ 0 h 2512494"/>
                <a:gd name="connsiteX1" fmla="*/ 5060227 w 5060227"/>
                <a:gd name="connsiteY1" fmla="*/ 0 h 2512494"/>
                <a:gd name="connsiteX2" fmla="*/ 5060227 w 5060227"/>
                <a:gd name="connsiteY2" fmla="*/ 2512494 h 2512494"/>
                <a:gd name="connsiteX3" fmla="*/ 0 w 5060227"/>
                <a:gd name="connsiteY3" fmla="*/ 2512494 h 2512494"/>
                <a:gd name="connsiteX4" fmla="*/ 0 w 5060227"/>
                <a:gd name="connsiteY4" fmla="*/ 0 h 251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0227" h="2512494">
                  <a:moveTo>
                    <a:pt x="0" y="0"/>
                  </a:moveTo>
                  <a:lnTo>
                    <a:pt x="5060227" y="0"/>
                  </a:lnTo>
                  <a:lnTo>
                    <a:pt x="5060227" y="2512494"/>
                  </a:lnTo>
                  <a:lnTo>
                    <a:pt x="0" y="25124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250" kern="1200" dirty="0">
                  <a:latin typeface="Museo Sans 500" panose="02000000000000000000" pitchFamily="2" charset="77"/>
                </a:rPr>
                <a:t>UCS is a General Interest Society. Last UCS election, a candidate brought friends to vote for them even though they had never shown up at meetings or UCS activities. They were allowed to vote, because USC has no membership criteria. People were not happy.</a:t>
              </a:r>
            </a:p>
            <a:p>
              <a:pPr marL="0" lvl="0" indent="0" algn="l" defTabSz="488950">
                <a:lnSpc>
                  <a:spcPct val="100000"/>
                </a:lnSpc>
                <a:spcBef>
                  <a:spcPct val="0"/>
                </a:spcBef>
                <a:spcAft>
                  <a:spcPct val="35000"/>
                </a:spcAft>
                <a:buNone/>
              </a:pPr>
              <a:r>
                <a:rPr lang="en-US" sz="1250" kern="1200" dirty="0">
                  <a:latin typeface="Museo Sans 500" panose="02000000000000000000" pitchFamily="2" charset="77"/>
                </a:rPr>
                <a:t>This AGM, Sally brings a motion where only students who showed up at every UCS meeting are members. Sammy protests. Some people, like them, can contribute to the Society without being too involved but not too absent either. In the end, Sally and Sammy agree that members can be in good standing only after they fulfill one of the following criteria:</a:t>
              </a:r>
            </a:p>
            <a:p>
              <a:pPr marL="57150" lvl="1" indent="-57150" algn="l" defTabSz="488950">
                <a:lnSpc>
                  <a:spcPct val="90000"/>
                </a:lnSpc>
                <a:spcBef>
                  <a:spcPct val="0"/>
                </a:spcBef>
                <a:spcAft>
                  <a:spcPct val="15000"/>
                </a:spcAft>
                <a:buChar char="•"/>
              </a:pPr>
              <a:r>
                <a:rPr lang="en-US" sz="1250" kern="1200" dirty="0">
                  <a:latin typeface="Museo Sans 500" panose="02000000000000000000" pitchFamily="2" charset="77"/>
                </a:rPr>
                <a:t>Attended one event during the current academic semester, or;</a:t>
              </a:r>
            </a:p>
            <a:p>
              <a:pPr marL="57150" lvl="1" indent="-57150" algn="l" defTabSz="488950">
                <a:lnSpc>
                  <a:spcPct val="90000"/>
                </a:lnSpc>
                <a:spcBef>
                  <a:spcPct val="0"/>
                </a:spcBef>
                <a:spcAft>
                  <a:spcPct val="15000"/>
                </a:spcAft>
                <a:buChar char="•"/>
              </a:pPr>
              <a:r>
                <a:rPr lang="en-US" sz="1250" kern="1200" dirty="0">
                  <a:latin typeface="Museo Sans 500" panose="02000000000000000000" pitchFamily="2" charset="77"/>
                </a:rPr>
                <a:t>Attended two events during the current academic year, or;</a:t>
              </a:r>
            </a:p>
            <a:p>
              <a:pPr marL="57150" lvl="1" indent="-57150" algn="l" defTabSz="488950">
                <a:lnSpc>
                  <a:spcPct val="90000"/>
                </a:lnSpc>
                <a:spcBef>
                  <a:spcPct val="0"/>
                </a:spcBef>
                <a:spcAft>
                  <a:spcPct val="15000"/>
                </a:spcAft>
                <a:buChar char="•"/>
              </a:pPr>
              <a:r>
                <a:rPr lang="en-US" sz="1250" kern="1200" dirty="0">
                  <a:latin typeface="Museo Sans 500" panose="02000000000000000000" pitchFamily="2" charset="77"/>
                </a:rPr>
                <a:t>Attended 2 of the previous 10 regular meetings.</a:t>
              </a:r>
            </a:p>
            <a:p>
              <a:pPr marL="0" lvl="0" indent="0" algn="l" defTabSz="488950">
                <a:lnSpc>
                  <a:spcPct val="100000"/>
                </a:lnSpc>
                <a:spcBef>
                  <a:spcPct val="0"/>
                </a:spcBef>
                <a:spcAft>
                  <a:spcPct val="35000"/>
                </a:spcAft>
                <a:buNone/>
              </a:pPr>
              <a:r>
                <a:rPr lang="en-US" sz="1250" kern="1200" dirty="0">
                  <a:latin typeface="Museo Sans 500" panose="02000000000000000000" pitchFamily="2" charset="77"/>
                </a:rPr>
                <a:t>The membership approves the amendment. This creates a list of 45 members in good standing </a:t>
              </a:r>
              <a:r>
                <a:rPr lang="en-US" sz="1250" dirty="0">
                  <a:latin typeface="Museo Sans 500" panose="02000000000000000000" pitchFamily="2" charset="77"/>
                </a:rPr>
                <a:t>able</a:t>
              </a:r>
              <a:r>
                <a:rPr lang="en-US" sz="1250" kern="1200" dirty="0">
                  <a:latin typeface="Museo Sans 500" panose="02000000000000000000" pitchFamily="2" charset="77"/>
                </a:rPr>
                <a:t> to vote in the election. When the voting form is leaked to the entire Dalhousie student population, you </a:t>
              </a:r>
              <a:r>
                <a:rPr lang="en-US" sz="1250" dirty="0">
                  <a:latin typeface="Museo Sans 500" panose="02000000000000000000" pitchFamily="2" charset="77"/>
                </a:rPr>
                <a:t>can</a:t>
              </a:r>
              <a:r>
                <a:rPr lang="en-US" sz="1250" kern="1200" dirty="0">
                  <a:latin typeface="Museo Sans 500" panose="02000000000000000000" pitchFamily="2" charset="77"/>
                </a:rPr>
                <a:t> tell which ballots are legitimate and which aren’t.</a:t>
              </a:r>
            </a:p>
          </p:txBody>
        </p:sp>
      </p:grpSp>
    </p:spTree>
    <p:extLst>
      <p:ext uri="{BB962C8B-B14F-4D97-AF65-F5344CB8AC3E}">
        <p14:creationId xmlns:p14="http://schemas.microsoft.com/office/powerpoint/2010/main" val="2831533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13498</TotalTime>
  <Words>4686</Words>
  <Application>Microsoft Macintosh PowerPoint</Application>
  <PresentationFormat>Widescreen</PresentationFormat>
  <Paragraphs>260</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Museo Sans 500</vt:lpstr>
      <vt:lpstr>Museo Sans 700</vt:lpstr>
      <vt:lpstr>Office Theme</vt:lpstr>
      <vt:lpstr>DSU Society election guide</vt:lpstr>
      <vt:lpstr>What are Society elections?</vt:lpstr>
      <vt:lpstr>Appointments vs Elections</vt:lpstr>
      <vt:lpstr>Stages of an election process</vt:lpstr>
      <vt:lpstr>Prep work: Creating candidates</vt:lpstr>
      <vt:lpstr>Scenario: Creating candidates</vt:lpstr>
      <vt:lpstr>Prep work: Logistics</vt:lpstr>
      <vt:lpstr>Prep work: Membership definition</vt:lpstr>
      <vt:lpstr>Membership scenarios</vt:lpstr>
      <vt:lpstr>Prep work: Rules and enforcement</vt:lpstr>
      <vt:lpstr>PowerPoint Presentation</vt:lpstr>
      <vt:lpstr>Enforcement scenarios: Deadlines</vt:lpstr>
      <vt:lpstr>Enforcement scenarios: Platforming and false information</vt:lpstr>
      <vt:lpstr>Enforcement scenarios: Exchanges</vt:lpstr>
      <vt:lpstr>Enforcement scenario: Strike system</vt:lpstr>
      <vt:lpstr>Prep work: Election amenities</vt:lpstr>
      <vt:lpstr>Nominations: Submissions</vt:lpstr>
      <vt:lpstr>Nomination form template</vt:lpstr>
      <vt:lpstr>Nomination form template (cont’d)</vt:lpstr>
      <vt:lpstr>Nominations: Selection and communications</vt:lpstr>
      <vt:lpstr>Tips for the campaign period</vt:lpstr>
      <vt:lpstr>Elections quorum</vt:lpstr>
      <vt:lpstr>Voting security </vt:lpstr>
      <vt:lpstr>Voting security compromise examples</vt:lpstr>
      <vt:lpstr>Online voting security methods</vt:lpstr>
      <vt:lpstr>Voting security: Voter key method scenario</vt:lpstr>
      <vt:lpstr>Voting period, results, and transition</vt:lpstr>
      <vt:lpstr>Subsequent elections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dc:creator>
  <cp:lastModifiedBy>DSU VP Internal Affairs Email</cp:lastModifiedBy>
  <cp:revision>6</cp:revision>
  <dcterms:created xsi:type="dcterms:W3CDTF">2019-04-15T12:47:09Z</dcterms:created>
  <dcterms:modified xsi:type="dcterms:W3CDTF">2024-03-19T18:51:47Z</dcterms:modified>
</cp:coreProperties>
</file>