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6" r:id="rId10"/>
    <p:sldId id="265" r:id="rId11"/>
    <p:sldId id="269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4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hyperlink" Target="mailto:dsusocieties@dal.ca" TargetMode="External"/><Relationship Id="rId1" Type="http://schemas.openxmlformats.org/officeDocument/2006/relationships/hyperlink" Target="mailto:dsuvpi@dal.ca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hyperlink" Target="mailto:dsusocieties@dal.ca" TargetMode="External"/><Relationship Id="rId1" Type="http://schemas.openxmlformats.org/officeDocument/2006/relationships/hyperlink" Target="mailto:dsuvpi@dal.c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0B0DD-1572-446A-8A83-FD1BBA9CF79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BC4A28-A8CD-4ECA-9737-C4D8CC3D74D7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General Interest</a:t>
          </a:r>
        </a:p>
      </dgm:t>
    </dgm:pt>
    <dgm:pt modelId="{E7B99982-13FC-4976-9F7E-461B46E3CC4D}" type="parTrans" cxnId="{538BF925-574F-4E62-897E-792F2A2A12E5}">
      <dgm:prSet/>
      <dgm:spPr/>
      <dgm:t>
        <a:bodyPr/>
        <a:lstStyle/>
        <a:p>
          <a:endParaRPr lang="en-US"/>
        </a:p>
      </dgm:t>
    </dgm:pt>
    <dgm:pt modelId="{C92752BD-8D20-4358-969A-CBCB5C452E66}" type="sibTrans" cxnId="{538BF925-574F-4E62-897E-792F2A2A12E5}">
      <dgm:prSet/>
      <dgm:spPr/>
      <dgm:t>
        <a:bodyPr/>
        <a:lstStyle/>
        <a:p>
          <a:endParaRPr lang="en-US"/>
        </a:p>
      </dgm:t>
    </dgm:pt>
    <dgm:pt modelId="{71CBCFE0-16E7-42CA-A327-994374EE2A84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Audits to the DSU are </a:t>
          </a:r>
          <a:r>
            <a:rPr lang="en-US" u="sng" dirty="0">
              <a:latin typeface="Museo Sans 500" panose="02000000000000000000" pitchFamily="2" charset="77"/>
            </a:rPr>
            <a:t>optional</a:t>
          </a:r>
          <a:r>
            <a:rPr lang="en-US" dirty="0">
              <a:latin typeface="Museo Sans 500" panose="02000000000000000000" pitchFamily="2" charset="77"/>
            </a:rPr>
            <a:t>.</a:t>
          </a:r>
        </a:p>
      </dgm:t>
    </dgm:pt>
    <dgm:pt modelId="{E11BE027-D204-4684-A95C-B1C7E8342AB5}" type="parTrans" cxnId="{1CE7CF6A-27E3-41E2-8812-A0A3413D5D5B}">
      <dgm:prSet/>
      <dgm:spPr/>
      <dgm:t>
        <a:bodyPr/>
        <a:lstStyle/>
        <a:p>
          <a:endParaRPr lang="en-US"/>
        </a:p>
      </dgm:t>
    </dgm:pt>
    <dgm:pt modelId="{68DCE40C-CB29-4B3F-89A8-128B86FBAFD4}" type="sibTrans" cxnId="{1CE7CF6A-27E3-41E2-8812-A0A3413D5D5B}">
      <dgm:prSet/>
      <dgm:spPr/>
      <dgm:t>
        <a:bodyPr/>
        <a:lstStyle/>
        <a:p>
          <a:endParaRPr lang="en-US"/>
        </a:p>
      </dgm:t>
    </dgm:pt>
    <dgm:pt modelId="{9CF4FD9C-2328-4E1F-B5C4-5920CD68116E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Treasurer training is </a:t>
          </a:r>
          <a:r>
            <a:rPr lang="en-US" u="sng" dirty="0">
              <a:latin typeface="Museo Sans 500" panose="02000000000000000000" pitchFamily="2" charset="77"/>
            </a:rPr>
            <a:t>optional</a:t>
          </a:r>
          <a:r>
            <a:rPr lang="en-US" dirty="0">
              <a:latin typeface="Museo Sans 500" panose="02000000000000000000" pitchFamily="2" charset="77"/>
            </a:rPr>
            <a:t>.</a:t>
          </a:r>
        </a:p>
      </dgm:t>
    </dgm:pt>
    <dgm:pt modelId="{3588FAA2-392E-49B7-B9B6-C19B413CA086}" type="parTrans" cxnId="{F0470EA1-BBB4-4182-8703-C1D80CA13BD5}">
      <dgm:prSet/>
      <dgm:spPr/>
      <dgm:t>
        <a:bodyPr/>
        <a:lstStyle/>
        <a:p>
          <a:endParaRPr lang="en-US"/>
        </a:p>
      </dgm:t>
    </dgm:pt>
    <dgm:pt modelId="{2330A6D3-A102-4951-9692-E29F67DEAAB8}" type="sibTrans" cxnId="{F0470EA1-BBB4-4182-8703-C1D80CA13BD5}">
      <dgm:prSet/>
      <dgm:spPr/>
      <dgm:t>
        <a:bodyPr/>
        <a:lstStyle/>
        <a:p>
          <a:endParaRPr lang="en-US"/>
        </a:p>
      </dgm:t>
    </dgm:pt>
    <dgm:pt modelId="{5130846A-6F79-4079-947D-9EB264ADB4FD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Constituent</a:t>
          </a:r>
        </a:p>
      </dgm:t>
    </dgm:pt>
    <dgm:pt modelId="{5A81BF81-2865-4EFF-AF5A-7A59496371AB}" type="parTrans" cxnId="{60AF9218-30D1-4D6C-A303-D5EFB848DA03}">
      <dgm:prSet/>
      <dgm:spPr/>
      <dgm:t>
        <a:bodyPr/>
        <a:lstStyle/>
        <a:p>
          <a:endParaRPr lang="en-US"/>
        </a:p>
      </dgm:t>
    </dgm:pt>
    <dgm:pt modelId="{B3F19063-2328-4302-A797-DCC9876BE6AB}" type="sibTrans" cxnId="{60AF9218-30D1-4D6C-A303-D5EFB848DA03}">
      <dgm:prSet/>
      <dgm:spPr/>
      <dgm:t>
        <a:bodyPr/>
        <a:lstStyle/>
        <a:p>
          <a:endParaRPr lang="en-US"/>
        </a:p>
      </dgm:t>
    </dgm:pt>
    <dgm:pt modelId="{C2DFE889-A7C2-48A2-B36E-46712BA86658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Must submit an audit to their </a:t>
          </a:r>
          <a:r>
            <a:rPr lang="en-US" u="sng" dirty="0">
              <a:latin typeface="Museo Sans 500" panose="02000000000000000000" pitchFamily="2" charset="77"/>
            </a:rPr>
            <a:t>Faculty Society twice a year</a:t>
          </a:r>
          <a:r>
            <a:rPr lang="en-US" dirty="0">
              <a:latin typeface="Museo Sans 500" panose="02000000000000000000" pitchFamily="2" charset="77"/>
            </a:rPr>
            <a:t>.</a:t>
          </a:r>
        </a:p>
      </dgm:t>
    </dgm:pt>
    <dgm:pt modelId="{58D714B1-22EA-4C06-A038-D879426923B9}" type="parTrans" cxnId="{166DD65B-447D-461A-AC6B-94D222E3D0D3}">
      <dgm:prSet/>
      <dgm:spPr/>
      <dgm:t>
        <a:bodyPr/>
        <a:lstStyle/>
        <a:p>
          <a:endParaRPr lang="en-US"/>
        </a:p>
      </dgm:t>
    </dgm:pt>
    <dgm:pt modelId="{58B42096-1B61-4009-93DF-BF1D06D905E7}" type="sibTrans" cxnId="{166DD65B-447D-461A-AC6B-94D222E3D0D3}">
      <dgm:prSet/>
      <dgm:spPr/>
      <dgm:t>
        <a:bodyPr/>
        <a:lstStyle/>
        <a:p>
          <a:endParaRPr lang="en-US"/>
        </a:p>
      </dgm:t>
    </dgm:pt>
    <dgm:pt modelId="{E73A093F-2C3D-4DFB-A644-3D7F9B8703F0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Treasurer training is </a:t>
          </a:r>
          <a:r>
            <a:rPr lang="en-US" u="sng" dirty="0">
              <a:latin typeface="Museo Sans 500" panose="02000000000000000000" pitchFamily="2" charset="77"/>
            </a:rPr>
            <a:t>mandatory</a:t>
          </a:r>
          <a:r>
            <a:rPr lang="en-US" dirty="0">
              <a:latin typeface="Museo Sans 500" panose="02000000000000000000" pitchFamily="2" charset="77"/>
            </a:rPr>
            <a:t> (only for Treasurers).</a:t>
          </a:r>
        </a:p>
      </dgm:t>
    </dgm:pt>
    <dgm:pt modelId="{EF462455-D5C8-472C-B3D2-7DEF7712B01D}" type="parTrans" cxnId="{469EC7D7-8D21-41CA-91FD-C466970E406A}">
      <dgm:prSet/>
      <dgm:spPr/>
      <dgm:t>
        <a:bodyPr/>
        <a:lstStyle/>
        <a:p>
          <a:endParaRPr lang="en-US"/>
        </a:p>
      </dgm:t>
    </dgm:pt>
    <dgm:pt modelId="{9560BB4E-3E57-4ED0-976A-DE23B208B8C1}" type="sibTrans" cxnId="{469EC7D7-8D21-41CA-91FD-C466970E406A}">
      <dgm:prSet/>
      <dgm:spPr/>
      <dgm:t>
        <a:bodyPr/>
        <a:lstStyle/>
        <a:p>
          <a:endParaRPr lang="en-US"/>
        </a:p>
      </dgm:t>
    </dgm:pt>
    <dgm:pt modelId="{2069F2D0-7776-4D3B-96DD-5711DFF06A70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Faculty</a:t>
          </a:r>
        </a:p>
      </dgm:t>
    </dgm:pt>
    <dgm:pt modelId="{911DA8AE-5103-44F7-8219-70DBD1E8B383}" type="parTrans" cxnId="{4C62F0D2-D228-4314-AA46-33ABCD75607C}">
      <dgm:prSet/>
      <dgm:spPr/>
      <dgm:t>
        <a:bodyPr/>
        <a:lstStyle/>
        <a:p>
          <a:endParaRPr lang="en-US"/>
        </a:p>
      </dgm:t>
    </dgm:pt>
    <dgm:pt modelId="{04B09DDC-8722-4A5E-8502-691A8C82B3ED}" type="sibTrans" cxnId="{4C62F0D2-D228-4314-AA46-33ABCD75607C}">
      <dgm:prSet/>
      <dgm:spPr/>
      <dgm:t>
        <a:bodyPr/>
        <a:lstStyle/>
        <a:p>
          <a:endParaRPr lang="en-US"/>
        </a:p>
      </dgm:t>
    </dgm:pt>
    <dgm:pt modelId="{FCA32965-30BD-4BC8-8F61-5EE99C779DD4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Must submit an audit to the </a:t>
          </a:r>
          <a:r>
            <a:rPr lang="en-US" u="sng" dirty="0">
              <a:latin typeface="Museo Sans 500" panose="02000000000000000000" pitchFamily="2" charset="77"/>
            </a:rPr>
            <a:t>DSU VPFO twice a year</a:t>
          </a:r>
          <a:r>
            <a:rPr lang="en-US" dirty="0">
              <a:latin typeface="Museo Sans 500" panose="02000000000000000000" pitchFamily="2" charset="77"/>
            </a:rPr>
            <a:t>.</a:t>
          </a:r>
        </a:p>
      </dgm:t>
    </dgm:pt>
    <dgm:pt modelId="{C19A0CC8-CDD4-44E2-B3DF-1DDD8D8E9CDB}" type="parTrans" cxnId="{136FDE3B-2304-46C0-BD5B-1B68CECFB1B1}">
      <dgm:prSet/>
      <dgm:spPr/>
      <dgm:t>
        <a:bodyPr/>
        <a:lstStyle/>
        <a:p>
          <a:endParaRPr lang="en-US"/>
        </a:p>
      </dgm:t>
    </dgm:pt>
    <dgm:pt modelId="{B0654117-6104-4BB0-9136-C61B017AC77A}" type="sibTrans" cxnId="{136FDE3B-2304-46C0-BD5B-1B68CECFB1B1}">
      <dgm:prSet/>
      <dgm:spPr/>
      <dgm:t>
        <a:bodyPr/>
        <a:lstStyle/>
        <a:p>
          <a:endParaRPr lang="en-US"/>
        </a:p>
      </dgm:t>
    </dgm:pt>
    <dgm:pt modelId="{9ADCF782-32B5-4B64-9772-C2A793A8D142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Treasurer training is </a:t>
          </a:r>
          <a:r>
            <a:rPr lang="en-US" u="sng" dirty="0">
              <a:latin typeface="Museo Sans 500" panose="02000000000000000000" pitchFamily="2" charset="77"/>
            </a:rPr>
            <a:t>mandatory</a:t>
          </a:r>
          <a:r>
            <a:rPr lang="en-US" dirty="0">
              <a:latin typeface="Museo Sans 500" panose="02000000000000000000" pitchFamily="2" charset="77"/>
            </a:rPr>
            <a:t> (only for Treasurers).</a:t>
          </a:r>
        </a:p>
      </dgm:t>
    </dgm:pt>
    <dgm:pt modelId="{5F35AA42-B11C-4CD2-8CAA-CBF40E40204F}" type="parTrans" cxnId="{7DFE0CBB-1ECB-4FCF-8101-920E3E1952BD}">
      <dgm:prSet/>
      <dgm:spPr/>
      <dgm:t>
        <a:bodyPr/>
        <a:lstStyle/>
        <a:p>
          <a:endParaRPr lang="en-US"/>
        </a:p>
      </dgm:t>
    </dgm:pt>
    <dgm:pt modelId="{17A232A4-4C33-46C5-9246-EB0551BD80EF}" type="sibTrans" cxnId="{7DFE0CBB-1ECB-4FCF-8101-920E3E1952BD}">
      <dgm:prSet/>
      <dgm:spPr/>
      <dgm:t>
        <a:bodyPr/>
        <a:lstStyle/>
        <a:p>
          <a:endParaRPr lang="en-US"/>
        </a:p>
      </dgm:t>
    </dgm:pt>
    <dgm:pt modelId="{7FC223FC-68D7-4EC2-8585-346EBFF0751F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Levy</a:t>
          </a:r>
        </a:p>
      </dgm:t>
    </dgm:pt>
    <dgm:pt modelId="{ACAD0C97-34FD-4183-ADA5-2997ECBFD8D0}" type="parTrans" cxnId="{2E617A2B-C930-4565-B2E2-F306F0A862D4}">
      <dgm:prSet/>
      <dgm:spPr/>
      <dgm:t>
        <a:bodyPr/>
        <a:lstStyle/>
        <a:p>
          <a:endParaRPr lang="en-US"/>
        </a:p>
      </dgm:t>
    </dgm:pt>
    <dgm:pt modelId="{4F92E3F7-CA0A-41CC-9787-5E46BFDCEEA0}" type="sibTrans" cxnId="{2E617A2B-C930-4565-B2E2-F306F0A862D4}">
      <dgm:prSet/>
      <dgm:spPr/>
      <dgm:t>
        <a:bodyPr/>
        <a:lstStyle/>
        <a:p>
          <a:endParaRPr lang="en-US"/>
        </a:p>
      </dgm:t>
    </dgm:pt>
    <dgm:pt modelId="{A6435643-C60B-4852-AAC4-26B5D491B239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Must submit an audit to the </a:t>
          </a:r>
          <a:r>
            <a:rPr lang="en-US" u="sng" dirty="0">
              <a:latin typeface="Museo Sans 500" panose="02000000000000000000" pitchFamily="2" charset="77"/>
            </a:rPr>
            <a:t>DSU VPFO twice a year</a:t>
          </a:r>
          <a:r>
            <a:rPr lang="en-US" dirty="0">
              <a:latin typeface="Museo Sans 500" panose="02000000000000000000" pitchFamily="2" charset="77"/>
            </a:rPr>
            <a:t>.</a:t>
          </a:r>
        </a:p>
      </dgm:t>
    </dgm:pt>
    <dgm:pt modelId="{D9803C8E-12D4-4834-B333-4FED66FA7B2C}" type="parTrans" cxnId="{B2CFF741-1FAE-49E1-A1EE-33F9E95BD9A8}">
      <dgm:prSet/>
      <dgm:spPr/>
      <dgm:t>
        <a:bodyPr/>
        <a:lstStyle/>
        <a:p>
          <a:endParaRPr lang="en-US"/>
        </a:p>
      </dgm:t>
    </dgm:pt>
    <dgm:pt modelId="{F1B7F1F8-90E3-4179-B397-7937874D7488}" type="sibTrans" cxnId="{B2CFF741-1FAE-49E1-A1EE-33F9E95BD9A8}">
      <dgm:prSet/>
      <dgm:spPr/>
      <dgm:t>
        <a:bodyPr/>
        <a:lstStyle/>
        <a:p>
          <a:endParaRPr lang="en-US"/>
        </a:p>
      </dgm:t>
    </dgm:pt>
    <dgm:pt modelId="{0090B5C8-0D55-49F2-80AC-CD251A190B1F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Treasurer training is </a:t>
          </a:r>
          <a:r>
            <a:rPr lang="en-US" u="sng" dirty="0">
              <a:latin typeface="Museo Sans 500" panose="02000000000000000000" pitchFamily="2" charset="77"/>
            </a:rPr>
            <a:t>mandatory</a:t>
          </a:r>
          <a:r>
            <a:rPr lang="en-US" dirty="0">
              <a:latin typeface="Museo Sans 500" panose="02000000000000000000" pitchFamily="2" charset="77"/>
            </a:rPr>
            <a:t> (only for Treasurers).</a:t>
          </a:r>
        </a:p>
      </dgm:t>
    </dgm:pt>
    <dgm:pt modelId="{AAEE42FD-76F1-4568-B71B-61D8DFEC18B5}" type="parTrans" cxnId="{9E5D26D7-A688-41E9-BDF0-C21758318052}">
      <dgm:prSet/>
      <dgm:spPr/>
      <dgm:t>
        <a:bodyPr/>
        <a:lstStyle/>
        <a:p>
          <a:endParaRPr lang="en-US"/>
        </a:p>
      </dgm:t>
    </dgm:pt>
    <dgm:pt modelId="{56B2D0D3-7F70-4170-994A-35D4349DF025}" type="sibTrans" cxnId="{9E5D26D7-A688-41E9-BDF0-C21758318052}">
      <dgm:prSet/>
      <dgm:spPr/>
      <dgm:t>
        <a:bodyPr/>
        <a:lstStyle/>
        <a:p>
          <a:endParaRPr lang="en-US"/>
        </a:p>
      </dgm:t>
    </dgm:pt>
    <dgm:pt modelId="{D2F43550-1E27-C34D-8EA8-E81A8D6E0F3D}" type="pres">
      <dgm:prSet presAssocID="{E440B0DD-1572-446A-8A83-FD1BBA9CF793}" presName="vert0" presStyleCnt="0">
        <dgm:presLayoutVars>
          <dgm:dir/>
          <dgm:animOne val="branch"/>
          <dgm:animLvl val="lvl"/>
        </dgm:presLayoutVars>
      </dgm:prSet>
      <dgm:spPr/>
    </dgm:pt>
    <dgm:pt modelId="{6210888D-97AF-0741-9976-E1B454991E3C}" type="pres">
      <dgm:prSet presAssocID="{6DBC4A28-A8CD-4ECA-9737-C4D8CC3D74D7}" presName="thickLine" presStyleLbl="alignNode1" presStyleIdx="0" presStyleCnt="4"/>
      <dgm:spPr/>
    </dgm:pt>
    <dgm:pt modelId="{2036974C-DB3E-1F4B-BC9D-1A253B8094A0}" type="pres">
      <dgm:prSet presAssocID="{6DBC4A28-A8CD-4ECA-9737-C4D8CC3D74D7}" presName="horz1" presStyleCnt="0"/>
      <dgm:spPr/>
    </dgm:pt>
    <dgm:pt modelId="{F106AB56-C6B1-5141-A33D-20F3B03F1A1B}" type="pres">
      <dgm:prSet presAssocID="{6DBC4A28-A8CD-4ECA-9737-C4D8CC3D74D7}" presName="tx1" presStyleLbl="revTx" presStyleIdx="0" presStyleCnt="12"/>
      <dgm:spPr/>
    </dgm:pt>
    <dgm:pt modelId="{EC1D48AC-16F2-9344-9A09-A0F9153B011B}" type="pres">
      <dgm:prSet presAssocID="{6DBC4A28-A8CD-4ECA-9737-C4D8CC3D74D7}" presName="vert1" presStyleCnt="0"/>
      <dgm:spPr/>
    </dgm:pt>
    <dgm:pt modelId="{B805484F-57D3-3841-AD73-2E9C10C955EE}" type="pres">
      <dgm:prSet presAssocID="{71CBCFE0-16E7-42CA-A327-994374EE2A84}" presName="vertSpace2a" presStyleCnt="0"/>
      <dgm:spPr/>
    </dgm:pt>
    <dgm:pt modelId="{9C8C1893-9BC8-BE40-A39C-588D6666AE66}" type="pres">
      <dgm:prSet presAssocID="{71CBCFE0-16E7-42CA-A327-994374EE2A84}" presName="horz2" presStyleCnt="0"/>
      <dgm:spPr/>
    </dgm:pt>
    <dgm:pt modelId="{CBA29257-3A8B-7A44-8C9E-4F2D87CABA57}" type="pres">
      <dgm:prSet presAssocID="{71CBCFE0-16E7-42CA-A327-994374EE2A84}" presName="horzSpace2" presStyleCnt="0"/>
      <dgm:spPr/>
    </dgm:pt>
    <dgm:pt modelId="{17BC63D9-9E74-3A47-B6DD-9411EE5BEE65}" type="pres">
      <dgm:prSet presAssocID="{71CBCFE0-16E7-42CA-A327-994374EE2A84}" presName="tx2" presStyleLbl="revTx" presStyleIdx="1" presStyleCnt="12"/>
      <dgm:spPr/>
    </dgm:pt>
    <dgm:pt modelId="{2924C0CA-892C-7248-8BC4-5320D036B9B6}" type="pres">
      <dgm:prSet presAssocID="{71CBCFE0-16E7-42CA-A327-994374EE2A84}" presName="vert2" presStyleCnt="0"/>
      <dgm:spPr/>
    </dgm:pt>
    <dgm:pt modelId="{62F7D8EB-631C-244D-A44C-E0A505BEA149}" type="pres">
      <dgm:prSet presAssocID="{71CBCFE0-16E7-42CA-A327-994374EE2A84}" presName="thinLine2b" presStyleLbl="callout" presStyleIdx="0" presStyleCnt="8"/>
      <dgm:spPr/>
    </dgm:pt>
    <dgm:pt modelId="{D95E9F91-42AC-514C-816C-AE578CFAACC2}" type="pres">
      <dgm:prSet presAssocID="{71CBCFE0-16E7-42CA-A327-994374EE2A84}" presName="vertSpace2b" presStyleCnt="0"/>
      <dgm:spPr/>
    </dgm:pt>
    <dgm:pt modelId="{0A8D61E5-1251-3541-B97B-A4511EAC3771}" type="pres">
      <dgm:prSet presAssocID="{9CF4FD9C-2328-4E1F-B5C4-5920CD68116E}" presName="horz2" presStyleCnt="0"/>
      <dgm:spPr/>
    </dgm:pt>
    <dgm:pt modelId="{4A2AED28-C199-354E-ABE2-3E0C6815AED9}" type="pres">
      <dgm:prSet presAssocID="{9CF4FD9C-2328-4E1F-B5C4-5920CD68116E}" presName="horzSpace2" presStyleCnt="0"/>
      <dgm:spPr/>
    </dgm:pt>
    <dgm:pt modelId="{233E3489-4E88-F54A-95E6-2117FCDE8094}" type="pres">
      <dgm:prSet presAssocID="{9CF4FD9C-2328-4E1F-B5C4-5920CD68116E}" presName="tx2" presStyleLbl="revTx" presStyleIdx="2" presStyleCnt="12"/>
      <dgm:spPr/>
    </dgm:pt>
    <dgm:pt modelId="{0E6B6A7D-CEF7-E046-B9C2-A41B9F63A500}" type="pres">
      <dgm:prSet presAssocID="{9CF4FD9C-2328-4E1F-B5C4-5920CD68116E}" presName="vert2" presStyleCnt="0"/>
      <dgm:spPr/>
    </dgm:pt>
    <dgm:pt modelId="{34FE214E-94B4-5145-990E-8CA1E477FDD3}" type="pres">
      <dgm:prSet presAssocID="{9CF4FD9C-2328-4E1F-B5C4-5920CD68116E}" presName="thinLine2b" presStyleLbl="callout" presStyleIdx="1" presStyleCnt="8"/>
      <dgm:spPr/>
    </dgm:pt>
    <dgm:pt modelId="{BB11CBB1-71FB-C648-B3A9-0F6EFDD20A57}" type="pres">
      <dgm:prSet presAssocID="{9CF4FD9C-2328-4E1F-B5C4-5920CD68116E}" presName="vertSpace2b" presStyleCnt="0"/>
      <dgm:spPr/>
    </dgm:pt>
    <dgm:pt modelId="{D4B7FC51-8B4A-CD43-AD52-E95AC83CE6F7}" type="pres">
      <dgm:prSet presAssocID="{5130846A-6F79-4079-947D-9EB264ADB4FD}" presName="thickLine" presStyleLbl="alignNode1" presStyleIdx="1" presStyleCnt="4"/>
      <dgm:spPr/>
    </dgm:pt>
    <dgm:pt modelId="{954A5CB2-B704-944B-ABF1-8A315A70548F}" type="pres">
      <dgm:prSet presAssocID="{5130846A-6F79-4079-947D-9EB264ADB4FD}" presName="horz1" presStyleCnt="0"/>
      <dgm:spPr/>
    </dgm:pt>
    <dgm:pt modelId="{D4078475-8722-8545-8F62-5F39EA0CF840}" type="pres">
      <dgm:prSet presAssocID="{5130846A-6F79-4079-947D-9EB264ADB4FD}" presName="tx1" presStyleLbl="revTx" presStyleIdx="3" presStyleCnt="12"/>
      <dgm:spPr/>
    </dgm:pt>
    <dgm:pt modelId="{E35CA907-0AFE-5542-AABE-684B99BF33E1}" type="pres">
      <dgm:prSet presAssocID="{5130846A-6F79-4079-947D-9EB264ADB4FD}" presName="vert1" presStyleCnt="0"/>
      <dgm:spPr/>
    </dgm:pt>
    <dgm:pt modelId="{661754CC-F81E-504F-A1B6-FD0704210E69}" type="pres">
      <dgm:prSet presAssocID="{C2DFE889-A7C2-48A2-B36E-46712BA86658}" presName="vertSpace2a" presStyleCnt="0"/>
      <dgm:spPr/>
    </dgm:pt>
    <dgm:pt modelId="{4A0DE6B3-0232-0A43-A147-A3B37AA96798}" type="pres">
      <dgm:prSet presAssocID="{C2DFE889-A7C2-48A2-B36E-46712BA86658}" presName="horz2" presStyleCnt="0"/>
      <dgm:spPr/>
    </dgm:pt>
    <dgm:pt modelId="{CF48DF9F-5B9F-1240-BE66-0007B1D8338A}" type="pres">
      <dgm:prSet presAssocID="{C2DFE889-A7C2-48A2-B36E-46712BA86658}" presName="horzSpace2" presStyleCnt="0"/>
      <dgm:spPr/>
    </dgm:pt>
    <dgm:pt modelId="{622304E8-9729-C446-AE62-69161BF8B901}" type="pres">
      <dgm:prSet presAssocID="{C2DFE889-A7C2-48A2-B36E-46712BA86658}" presName="tx2" presStyleLbl="revTx" presStyleIdx="4" presStyleCnt="12"/>
      <dgm:spPr/>
    </dgm:pt>
    <dgm:pt modelId="{C90CD0A9-472D-7549-A34A-F65D3ADF14FB}" type="pres">
      <dgm:prSet presAssocID="{C2DFE889-A7C2-48A2-B36E-46712BA86658}" presName="vert2" presStyleCnt="0"/>
      <dgm:spPr/>
    </dgm:pt>
    <dgm:pt modelId="{52708070-6A25-254D-B5E3-C056D5DAF289}" type="pres">
      <dgm:prSet presAssocID="{C2DFE889-A7C2-48A2-B36E-46712BA86658}" presName="thinLine2b" presStyleLbl="callout" presStyleIdx="2" presStyleCnt="8"/>
      <dgm:spPr/>
    </dgm:pt>
    <dgm:pt modelId="{F4027A41-08A4-734C-A461-2D76BA8A5692}" type="pres">
      <dgm:prSet presAssocID="{C2DFE889-A7C2-48A2-B36E-46712BA86658}" presName="vertSpace2b" presStyleCnt="0"/>
      <dgm:spPr/>
    </dgm:pt>
    <dgm:pt modelId="{8FAA8E5A-30D7-9445-B8BE-30799A83C859}" type="pres">
      <dgm:prSet presAssocID="{E73A093F-2C3D-4DFB-A644-3D7F9B8703F0}" presName="horz2" presStyleCnt="0"/>
      <dgm:spPr/>
    </dgm:pt>
    <dgm:pt modelId="{9E56C866-7B79-3742-9F83-647A65A24831}" type="pres">
      <dgm:prSet presAssocID="{E73A093F-2C3D-4DFB-A644-3D7F9B8703F0}" presName="horzSpace2" presStyleCnt="0"/>
      <dgm:spPr/>
    </dgm:pt>
    <dgm:pt modelId="{4249BC39-537E-0A47-B510-9F08EEF33D31}" type="pres">
      <dgm:prSet presAssocID="{E73A093F-2C3D-4DFB-A644-3D7F9B8703F0}" presName="tx2" presStyleLbl="revTx" presStyleIdx="5" presStyleCnt="12"/>
      <dgm:spPr/>
    </dgm:pt>
    <dgm:pt modelId="{B73F5875-F745-5544-A259-1543F4B1039D}" type="pres">
      <dgm:prSet presAssocID="{E73A093F-2C3D-4DFB-A644-3D7F9B8703F0}" presName="vert2" presStyleCnt="0"/>
      <dgm:spPr/>
    </dgm:pt>
    <dgm:pt modelId="{3092B8D6-EEC8-C044-BBD5-B6EB3897B17D}" type="pres">
      <dgm:prSet presAssocID="{E73A093F-2C3D-4DFB-A644-3D7F9B8703F0}" presName="thinLine2b" presStyleLbl="callout" presStyleIdx="3" presStyleCnt="8"/>
      <dgm:spPr/>
    </dgm:pt>
    <dgm:pt modelId="{12D29709-2255-0F49-82AE-551B9D4061E5}" type="pres">
      <dgm:prSet presAssocID="{E73A093F-2C3D-4DFB-A644-3D7F9B8703F0}" presName="vertSpace2b" presStyleCnt="0"/>
      <dgm:spPr/>
    </dgm:pt>
    <dgm:pt modelId="{E3000695-BA8C-3242-B00E-B5201A6F5404}" type="pres">
      <dgm:prSet presAssocID="{2069F2D0-7776-4D3B-96DD-5711DFF06A70}" presName="thickLine" presStyleLbl="alignNode1" presStyleIdx="2" presStyleCnt="4"/>
      <dgm:spPr/>
    </dgm:pt>
    <dgm:pt modelId="{77E29030-7717-874F-BD6E-6178451577AC}" type="pres">
      <dgm:prSet presAssocID="{2069F2D0-7776-4D3B-96DD-5711DFF06A70}" presName="horz1" presStyleCnt="0"/>
      <dgm:spPr/>
    </dgm:pt>
    <dgm:pt modelId="{3665A78E-E769-644B-AE66-43231A3AEE0D}" type="pres">
      <dgm:prSet presAssocID="{2069F2D0-7776-4D3B-96DD-5711DFF06A70}" presName="tx1" presStyleLbl="revTx" presStyleIdx="6" presStyleCnt="12"/>
      <dgm:spPr/>
    </dgm:pt>
    <dgm:pt modelId="{91AF1F71-A58F-3647-9612-4C9416A2DD52}" type="pres">
      <dgm:prSet presAssocID="{2069F2D0-7776-4D3B-96DD-5711DFF06A70}" presName="vert1" presStyleCnt="0"/>
      <dgm:spPr/>
    </dgm:pt>
    <dgm:pt modelId="{14D4427B-C08E-8E4B-9EC2-E323715732C1}" type="pres">
      <dgm:prSet presAssocID="{FCA32965-30BD-4BC8-8F61-5EE99C779DD4}" presName="vertSpace2a" presStyleCnt="0"/>
      <dgm:spPr/>
    </dgm:pt>
    <dgm:pt modelId="{C0F39B4E-A66D-C544-A562-64D0950C95CC}" type="pres">
      <dgm:prSet presAssocID="{FCA32965-30BD-4BC8-8F61-5EE99C779DD4}" presName="horz2" presStyleCnt="0"/>
      <dgm:spPr/>
    </dgm:pt>
    <dgm:pt modelId="{275189AC-A978-5341-AD75-4FD7E78734E9}" type="pres">
      <dgm:prSet presAssocID="{FCA32965-30BD-4BC8-8F61-5EE99C779DD4}" presName="horzSpace2" presStyleCnt="0"/>
      <dgm:spPr/>
    </dgm:pt>
    <dgm:pt modelId="{E87518F0-6FF9-3146-8B9F-4FD21AA0049D}" type="pres">
      <dgm:prSet presAssocID="{FCA32965-30BD-4BC8-8F61-5EE99C779DD4}" presName="tx2" presStyleLbl="revTx" presStyleIdx="7" presStyleCnt="12"/>
      <dgm:spPr/>
    </dgm:pt>
    <dgm:pt modelId="{00BCFEB8-04B1-224E-9A26-DAC42BFC04F3}" type="pres">
      <dgm:prSet presAssocID="{FCA32965-30BD-4BC8-8F61-5EE99C779DD4}" presName="vert2" presStyleCnt="0"/>
      <dgm:spPr/>
    </dgm:pt>
    <dgm:pt modelId="{579CAF5E-5203-6A42-91E9-95372075CD49}" type="pres">
      <dgm:prSet presAssocID="{FCA32965-30BD-4BC8-8F61-5EE99C779DD4}" presName="thinLine2b" presStyleLbl="callout" presStyleIdx="4" presStyleCnt="8"/>
      <dgm:spPr/>
    </dgm:pt>
    <dgm:pt modelId="{AE06F0F0-930E-D847-B3C8-C8D720A18A01}" type="pres">
      <dgm:prSet presAssocID="{FCA32965-30BD-4BC8-8F61-5EE99C779DD4}" presName="vertSpace2b" presStyleCnt="0"/>
      <dgm:spPr/>
    </dgm:pt>
    <dgm:pt modelId="{F38A34AE-1FAB-B041-904A-F2ECBD0A56D3}" type="pres">
      <dgm:prSet presAssocID="{9ADCF782-32B5-4B64-9772-C2A793A8D142}" presName="horz2" presStyleCnt="0"/>
      <dgm:spPr/>
    </dgm:pt>
    <dgm:pt modelId="{726C7E08-1A63-FF4F-B356-B31D7072C1EE}" type="pres">
      <dgm:prSet presAssocID="{9ADCF782-32B5-4B64-9772-C2A793A8D142}" presName="horzSpace2" presStyleCnt="0"/>
      <dgm:spPr/>
    </dgm:pt>
    <dgm:pt modelId="{2DB5D804-F6B9-D54F-80CA-9E411B4DC017}" type="pres">
      <dgm:prSet presAssocID="{9ADCF782-32B5-4B64-9772-C2A793A8D142}" presName="tx2" presStyleLbl="revTx" presStyleIdx="8" presStyleCnt="12"/>
      <dgm:spPr/>
    </dgm:pt>
    <dgm:pt modelId="{67BE33D0-561D-1447-A3FE-951C5F8A6505}" type="pres">
      <dgm:prSet presAssocID="{9ADCF782-32B5-4B64-9772-C2A793A8D142}" presName="vert2" presStyleCnt="0"/>
      <dgm:spPr/>
    </dgm:pt>
    <dgm:pt modelId="{793440A9-69CB-ED4A-ADEF-1E989E76E5F9}" type="pres">
      <dgm:prSet presAssocID="{9ADCF782-32B5-4B64-9772-C2A793A8D142}" presName="thinLine2b" presStyleLbl="callout" presStyleIdx="5" presStyleCnt="8"/>
      <dgm:spPr/>
    </dgm:pt>
    <dgm:pt modelId="{05F7F1D6-7CA0-EB49-8EB3-89C23A421861}" type="pres">
      <dgm:prSet presAssocID="{9ADCF782-32B5-4B64-9772-C2A793A8D142}" presName="vertSpace2b" presStyleCnt="0"/>
      <dgm:spPr/>
    </dgm:pt>
    <dgm:pt modelId="{C534B43E-3689-EA4F-A5C1-3912866154BE}" type="pres">
      <dgm:prSet presAssocID="{7FC223FC-68D7-4EC2-8585-346EBFF0751F}" presName="thickLine" presStyleLbl="alignNode1" presStyleIdx="3" presStyleCnt="4"/>
      <dgm:spPr/>
    </dgm:pt>
    <dgm:pt modelId="{C016B515-204C-0A45-8BDB-16CFDE55D0DF}" type="pres">
      <dgm:prSet presAssocID="{7FC223FC-68D7-4EC2-8585-346EBFF0751F}" presName="horz1" presStyleCnt="0"/>
      <dgm:spPr/>
    </dgm:pt>
    <dgm:pt modelId="{AEFB343F-3DBE-E94B-9C04-B84915814E30}" type="pres">
      <dgm:prSet presAssocID="{7FC223FC-68D7-4EC2-8585-346EBFF0751F}" presName="tx1" presStyleLbl="revTx" presStyleIdx="9" presStyleCnt="12"/>
      <dgm:spPr/>
    </dgm:pt>
    <dgm:pt modelId="{415C80F6-D4C2-924F-BBCE-ACA693C18A48}" type="pres">
      <dgm:prSet presAssocID="{7FC223FC-68D7-4EC2-8585-346EBFF0751F}" presName="vert1" presStyleCnt="0"/>
      <dgm:spPr/>
    </dgm:pt>
    <dgm:pt modelId="{AE715822-EE74-E24D-9F72-E1C7175757BF}" type="pres">
      <dgm:prSet presAssocID="{A6435643-C60B-4852-AAC4-26B5D491B239}" presName="vertSpace2a" presStyleCnt="0"/>
      <dgm:spPr/>
    </dgm:pt>
    <dgm:pt modelId="{69ED91D4-AF92-4846-8EDC-453BD2FF26FE}" type="pres">
      <dgm:prSet presAssocID="{A6435643-C60B-4852-AAC4-26B5D491B239}" presName="horz2" presStyleCnt="0"/>
      <dgm:spPr/>
    </dgm:pt>
    <dgm:pt modelId="{994CF2C4-BD87-3140-B9F3-682A3B0863DB}" type="pres">
      <dgm:prSet presAssocID="{A6435643-C60B-4852-AAC4-26B5D491B239}" presName="horzSpace2" presStyleCnt="0"/>
      <dgm:spPr/>
    </dgm:pt>
    <dgm:pt modelId="{13BC90B2-AF3E-6A4D-8F64-2F07DC19AB9B}" type="pres">
      <dgm:prSet presAssocID="{A6435643-C60B-4852-AAC4-26B5D491B239}" presName="tx2" presStyleLbl="revTx" presStyleIdx="10" presStyleCnt="12"/>
      <dgm:spPr/>
    </dgm:pt>
    <dgm:pt modelId="{DCBF1AC7-5703-0340-ACC2-F6A91D1CBEB8}" type="pres">
      <dgm:prSet presAssocID="{A6435643-C60B-4852-AAC4-26B5D491B239}" presName="vert2" presStyleCnt="0"/>
      <dgm:spPr/>
    </dgm:pt>
    <dgm:pt modelId="{A3B17254-2F72-E24D-A1BC-DDCD41610382}" type="pres">
      <dgm:prSet presAssocID="{A6435643-C60B-4852-AAC4-26B5D491B239}" presName="thinLine2b" presStyleLbl="callout" presStyleIdx="6" presStyleCnt="8"/>
      <dgm:spPr/>
    </dgm:pt>
    <dgm:pt modelId="{9B51E7B8-D9D7-3543-A1EE-3A951D40BAD8}" type="pres">
      <dgm:prSet presAssocID="{A6435643-C60B-4852-AAC4-26B5D491B239}" presName="vertSpace2b" presStyleCnt="0"/>
      <dgm:spPr/>
    </dgm:pt>
    <dgm:pt modelId="{1F8947A0-4286-824B-9C01-364233DE4B87}" type="pres">
      <dgm:prSet presAssocID="{0090B5C8-0D55-49F2-80AC-CD251A190B1F}" presName="horz2" presStyleCnt="0"/>
      <dgm:spPr/>
    </dgm:pt>
    <dgm:pt modelId="{D94F0A18-6D8D-6942-8F21-D7DF6A366F4C}" type="pres">
      <dgm:prSet presAssocID="{0090B5C8-0D55-49F2-80AC-CD251A190B1F}" presName="horzSpace2" presStyleCnt="0"/>
      <dgm:spPr/>
    </dgm:pt>
    <dgm:pt modelId="{41F5DC9F-0DA0-B44F-9159-96656F36DC7A}" type="pres">
      <dgm:prSet presAssocID="{0090B5C8-0D55-49F2-80AC-CD251A190B1F}" presName="tx2" presStyleLbl="revTx" presStyleIdx="11" presStyleCnt="12"/>
      <dgm:spPr/>
    </dgm:pt>
    <dgm:pt modelId="{73564A01-8580-284C-91A6-4478DEF13D06}" type="pres">
      <dgm:prSet presAssocID="{0090B5C8-0D55-49F2-80AC-CD251A190B1F}" presName="vert2" presStyleCnt="0"/>
      <dgm:spPr/>
    </dgm:pt>
    <dgm:pt modelId="{47D6F820-6EBE-B642-B366-24DFE1B4F247}" type="pres">
      <dgm:prSet presAssocID="{0090B5C8-0D55-49F2-80AC-CD251A190B1F}" presName="thinLine2b" presStyleLbl="callout" presStyleIdx="7" presStyleCnt="8"/>
      <dgm:spPr/>
    </dgm:pt>
    <dgm:pt modelId="{DF817B6D-A356-B048-B2C4-F5083A76FC3F}" type="pres">
      <dgm:prSet presAssocID="{0090B5C8-0D55-49F2-80AC-CD251A190B1F}" presName="vertSpace2b" presStyleCnt="0"/>
      <dgm:spPr/>
    </dgm:pt>
  </dgm:ptLst>
  <dgm:cxnLst>
    <dgm:cxn modelId="{9BBD4C0D-B98A-7D4D-9646-D5728AF1C9A1}" type="presOf" srcId="{5130846A-6F79-4079-947D-9EB264ADB4FD}" destId="{D4078475-8722-8545-8F62-5F39EA0CF840}" srcOrd="0" destOrd="0" presId="urn:microsoft.com/office/officeart/2008/layout/LinedList"/>
    <dgm:cxn modelId="{1E5ABD12-51DA-3046-B1C8-E02C23997AB6}" type="presOf" srcId="{71CBCFE0-16E7-42CA-A327-994374EE2A84}" destId="{17BC63D9-9E74-3A47-B6DD-9411EE5BEE65}" srcOrd="0" destOrd="0" presId="urn:microsoft.com/office/officeart/2008/layout/LinedList"/>
    <dgm:cxn modelId="{60AF9218-30D1-4D6C-A303-D5EFB848DA03}" srcId="{E440B0DD-1572-446A-8A83-FD1BBA9CF793}" destId="{5130846A-6F79-4079-947D-9EB264ADB4FD}" srcOrd="1" destOrd="0" parTransId="{5A81BF81-2865-4EFF-AF5A-7A59496371AB}" sibTransId="{B3F19063-2328-4302-A797-DCC9876BE6AB}"/>
    <dgm:cxn modelId="{538BF925-574F-4E62-897E-792F2A2A12E5}" srcId="{E440B0DD-1572-446A-8A83-FD1BBA9CF793}" destId="{6DBC4A28-A8CD-4ECA-9737-C4D8CC3D74D7}" srcOrd="0" destOrd="0" parTransId="{E7B99982-13FC-4976-9F7E-461B46E3CC4D}" sibTransId="{C92752BD-8D20-4358-969A-CBCB5C452E66}"/>
    <dgm:cxn modelId="{2E617A2B-C930-4565-B2E2-F306F0A862D4}" srcId="{E440B0DD-1572-446A-8A83-FD1BBA9CF793}" destId="{7FC223FC-68D7-4EC2-8585-346EBFF0751F}" srcOrd="3" destOrd="0" parTransId="{ACAD0C97-34FD-4183-ADA5-2997ECBFD8D0}" sibTransId="{4F92E3F7-CA0A-41CC-9787-5E46BFDCEEA0}"/>
    <dgm:cxn modelId="{CFE7D12F-A121-7B47-852E-DB2D2D63670C}" type="presOf" srcId="{A6435643-C60B-4852-AAC4-26B5D491B239}" destId="{13BC90B2-AF3E-6A4D-8F64-2F07DC19AB9B}" srcOrd="0" destOrd="0" presId="urn:microsoft.com/office/officeart/2008/layout/LinedList"/>
    <dgm:cxn modelId="{136FDE3B-2304-46C0-BD5B-1B68CECFB1B1}" srcId="{2069F2D0-7776-4D3B-96DD-5711DFF06A70}" destId="{FCA32965-30BD-4BC8-8F61-5EE99C779DD4}" srcOrd="0" destOrd="0" parTransId="{C19A0CC8-CDD4-44E2-B3DF-1DDD8D8E9CDB}" sibTransId="{B0654117-6104-4BB0-9136-C61B017AC77A}"/>
    <dgm:cxn modelId="{B2CFF741-1FAE-49E1-A1EE-33F9E95BD9A8}" srcId="{7FC223FC-68D7-4EC2-8585-346EBFF0751F}" destId="{A6435643-C60B-4852-AAC4-26B5D491B239}" srcOrd="0" destOrd="0" parTransId="{D9803C8E-12D4-4834-B333-4FED66FA7B2C}" sibTransId="{F1B7F1F8-90E3-4179-B397-7937874D7488}"/>
    <dgm:cxn modelId="{41A38944-0B12-A144-8308-4E1994B97DAA}" type="presOf" srcId="{7FC223FC-68D7-4EC2-8585-346EBFF0751F}" destId="{AEFB343F-3DBE-E94B-9C04-B84915814E30}" srcOrd="0" destOrd="0" presId="urn:microsoft.com/office/officeart/2008/layout/LinedList"/>
    <dgm:cxn modelId="{1E743B4A-B7F4-554E-8782-BAFF16745D7F}" type="presOf" srcId="{9CF4FD9C-2328-4E1F-B5C4-5920CD68116E}" destId="{233E3489-4E88-F54A-95E6-2117FCDE8094}" srcOrd="0" destOrd="0" presId="urn:microsoft.com/office/officeart/2008/layout/LinedList"/>
    <dgm:cxn modelId="{D639A14B-49EE-5045-B7A8-A727570B0816}" type="presOf" srcId="{0090B5C8-0D55-49F2-80AC-CD251A190B1F}" destId="{41F5DC9F-0DA0-B44F-9159-96656F36DC7A}" srcOrd="0" destOrd="0" presId="urn:microsoft.com/office/officeart/2008/layout/LinedList"/>
    <dgm:cxn modelId="{166DD65B-447D-461A-AC6B-94D222E3D0D3}" srcId="{5130846A-6F79-4079-947D-9EB264ADB4FD}" destId="{C2DFE889-A7C2-48A2-B36E-46712BA86658}" srcOrd="0" destOrd="0" parTransId="{58D714B1-22EA-4C06-A038-D879426923B9}" sibTransId="{58B42096-1B61-4009-93DF-BF1D06D905E7}"/>
    <dgm:cxn modelId="{7BE0975C-A939-6E43-90DB-C580C19BD437}" type="presOf" srcId="{E73A093F-2C3D-4DFB-A644-3D7F9B8703F0}" destId="{4249BC39-537E-0A47-B510-9F08EEF33D31}" srcOrd="0" destOrd="0" presId="urn:microsoft.com/office/officeart/2008/layout/LinedList"/>
    <dgm:cxn modelId="{1CE7CF6A-27E3-41E2-8812-A0A3413D5D5B}" srcId="{6DBC4A28-A8CD-4ECA-9737-C4D8CC3D74D7}" destId="{71CBCFE0-16E7-42CA-A327-994374EE2A84}" srcOrd="0" destOrd="0" parTransId="{E11BE027-D204-4684-A95C-B1C7E8342AB5}" sibTransId="{68DCE40C-CB29-4B3F-89A8-128B86FBAFD4}"/>
    <dgm:cxn modelId="{630F9D74-8DA0-3A47-81DC-8B43E0A6033D}" type="presOf" srcId="{9ADCF782-32B5-4B64-9772-C2A793A8D142}" destId="{2DB5D804-F6B9-D54F-80CA-9E411B4DC017}" srcOrd="0" destOrd="0" presId="urn:microsoft.com/office/officeart/2008/layout/LinedList"/>
    <dgm:cxn modelId="{00CAAE7A-A366-D141-AC5F-BDC0CA6B23D7}" type="presOf" srcId="{C2DFE889-A7C2-48A2-B36E-46712BA86658}" destId="{622304E8-9729-C446-AE62-69161BF8B901}" srcOrd="0" destOrd="0" presId="urn:microsoft.com/office/officeart/2008/layout/LinedList"/>
    <dgm:cxn modelId="{F0470EA1-BBB4-4182-8703-C1D80CA13BD5}" srcId="{6DBC4A28-A8CD-4ECA-9737-C4D8CC3D74D7}" destId="{9CF4FD9C-2328-4E1F-B5C4-5920CD68116E}" srcOrd="1" destOrd="0" parTransId="{3588FAA2-392E-49B7-B9B6-C19B413CA086}" sibTransId="{2330A6D3-A102-4951-9692-E29F67DEAAB8}"/>
    <dgm:cxn modelId="{F07C9BAC-5714-194A-A393-32A8B3DAAEB1}" type="presOf" srcId="{FCA32965-30BD-4BC8-8F61-5EE99C779DD4}" destId="{E87518F0-6FF9-3146-8B9F-4FD21AA0049D}" srcOrd="0" destOrd="0" presId="urn:microsoft.com/office/officeart/2008/layout/LinedList"/>
    <dgm:cxn modelId="{7DFE0CBB-1ECB-4FCF-8101-920E3E1952BD}" srcId="{2069F2D0-7776-4D3B-96DD-5711DFF06A70}" destId="{9ADCF782-32B5-4B64-9772-C2A793A8D142}" srcOrd="1" destOrd="0" parTransId="{5F35AA42-B11C-4CD2-8CAA-CBF40E40204F}" sibTransId="{17A232A4-4C33-46C5-9246-EB0551BD80EF}"/>
    <dgm:cxn modelId="{81E7D3C9-BCB5-A240-953A-C974AC87A7A9}" type="presOf" srcId="{2069F2D0-7776-4D3B-96DD-5711DFF06A70}" destId="{3665A78E-E769-644B-AE66-43231A3AEE0D}" srcOrd="0" destOrd="0" presId="urn:microsoft.com/office/officeart/2008/layout/LinedList"/>
    <dgm:cxn modelId="{4C62F0D2-D228-4314-AA46-33ABCD75607C}" srcId="{E440B0DD-1572-446A-8A83-FD1BBA9CF793}" destId="{2069F2D0-7776-4D3B-96DD-5711DFF06A70}" srcOrd="2" destOrd="0" parTransId="{911DA8AE-5103-44F7-8219-70DBD1E8B383}" sibTransId="{04B09DDC-8722-4A5E-8502-691A8C82B3ED}"/>
    <dgm:cxn modelId="{9E5D26D7-A688-41E9-BDF0-C21758318052}" srcId="{7FC223FC-68D7-4EC2-8585-346EBFF0751F}" destId="{0090B5C8-0D55-49F2-80AC-CD251A190B1F}" srcOrd="1" destOrd="0" parTransId="{AAEE42FD-76F1-4568-B71B-61D8DFEC18B5}" sibTransId="{56B2D0D3-7F70-4170-994A-35D4349DF025}"/>
    <dgm:cxn modelId="{469EC7D7-8D21-41CA-91FD-C466970E406A}" srcId="{5130846A-6F79-4079-947D-9EB264ADB4FD}" destId="{E73A093F-2C3D-4DFB-A644-3D7F9B8703F0}" srcOrd="1" destOrd="0" parTransId="{EF462455-D5C8-472C-B3D2-7DEF7712B01D}" sibTransId="{9560BB4E-3E57-4ED0-976A-DE23B208B8C1}"/>
    <dgm:cxn modelId="{0FD845E9-3160-9E49-9C08-3E10D86A88EF}" type="presOf" srcId="{6DBC4A28-A8CD-4ECA-9737-C4D8CC3D74D7}" destId="{F106AB56-C6B1-5141-A33D-20F3B03F1A1B}" srcOrd="0" destOrd="0" presId="urn:microsoft.com/office/officeart/2008/layout/LinedList"/>
    <dgm:cxn modelId="{D214BDFB-F2B4-3949-BEF6-26CF1EC862D1}" type="presOf" srcId="{E440B0DD-1572-446A-8A83-FD1BBA9CF793}" destId="{D2F43550-1E27-C34D-8EA8-E81A8D6E0F3D}" srcOrd="0" destOrd="0" presId="urn:microsoft.com/office/officeart/2008/layout/LinedList"/>
    <dgm:cxn modelId="{061E5A87-827A-E149-84E5-4AA4EDBD6D1A}" type="presParOf" srcId="{D2F43550-1E27-C34D-8EA8-E81A8D6E0F3D}" destId="{6210888D-97AF-0741-9976-E1B454991E3C}" srcOrd="0" destOrd="0" presId="urn:microsoft.com/office/officeart/2008/layout/LinedList"/>
    <dgm:cxn modelId="{ABFC41A0-FBC9-6C46-BB21-CD3094E57AA4}" type="presParOf" srcId="{D2F43550-1E27-C34D-8EA8-E81A8D6E0F3D}" destId="{2036974C-DB3E-1F4B-BC9D-1A253B8094A0}" srcOrd="1" destOrd="0" presId="urn:microsoft.com/office/officeart/2008/layout/LinedList"/>
    <dgm:cxn modelId="{2BC38EA0-AAD5-6642-A3C5-47851CF9D63B}" type="presParOf" srcId="{2036974C-DB3E-1F4B-BC9D-1A253B8094A0}" destId="{F106AB56-C6B1-5141-A33D-20F3B03F1A1B}" srcOrd="0" destOrd="0" presId="urn:microsoft.com/office/officeart/2008/layout/LinedList"/>
    <dgm:cxn modelId="{0F2808C1-B25C-C943-BB23-40596FD2973E}" type="presParOf" srcId="{2036974C-DB3E-1F4B-BC9D-1A253B8094A0}" destId="{EC1D48AC-16F2-9344-9A09-A0F9153B011B}" srcOrd="1" destOrd="0" presId="urn:microsoft.com/office/officeart/2008/layout/LinedList"/>
    <dgm:cxn modelId="{E9929886-4EC3-8D49-B34A-5E8F567C6D78}" type="presParOf" srcId="{EC1D48AC-16F2-9344-9A09-A0F9153B011B}" destId="{B805484F-57D3-3841-AD73-2E9C10C955EE}" srcOrd="0" destOrd="0" presId="urn:microsoft.com/office/officeart/2008/layout/LinedList"/>
    <dgm:cxn modelId="{BB8B6065-5474-6F41-806B-B681D76CA95F}" type="presParOf" srcId="{EC1D48AC-16F2-9344-9A09-A0F9153B011B}" destId="{9C8C1893-9BC8-BE40-A39C-588D6666AE66}" srcOrd="1" destOrd="0" presId="urn:microsoft.com/office/officeart/2008/layout/LinedList"/>
    <dgm:cxn modelId="{F13BC211-F9BA-634B-835E-EA31C2574174}" type="presParOf" srcId="{9C8C1893-9BC8-BE40-A39C-588D6666AE66}" destId="{CBA29257-3A8B-7A44-8C9E-4F2D87CABA57}" srcOrd="0" destOrd="0" presId="urn:microsoft.com/office/officeart/2008/layout/LinedList"/>
    <dgm:cxn modelId="{8B8C834E-C14C-2A4E-8215-C34CF95557C6}" type="presParOf" srcId="{9C8C1893-9BC8-BE40-A39C-588D6666AE66}" destId="{17BC63D9-9E74-3A47-B6DD-9411EE5BEE65}" srcOrd="1" destOrd="0" presId="urn:microsoft.com/office/officeart/2008/layout/LinedList"/>
    <dgm:cxn modelId="{AE8B078C-A1FF-E247-B521-CF37AAF5199C}" type="presParOf" srcId="{9C8C1893-9BC8-BE40-A39C-588D6666AE66}" destId="{2924C0CA-892C-7248-8BC4-5320D036B9B6}" srcOrd="2" destOrd="0" presId="urn:microsoft.com/office/officeart/2008/layout/LinedList"/>
    <dgm:cxn modelId="{B665F84F-FF84-0747-BADF-1F1C3F5B6A8A}" type="presParOf" srcId="{EC1D48AC-16F2-9344-9A09-A0F9153B011B}" destId="{62F7D8EB-631C-244D-A44C-E0A505BEA149}" srcOrd="2" destOrd="0" presId="urn:microsoft.com/office/officeart/2008/layout/LinedList"/>
    <dgm:cxn modelId="{4FB7D310-32DD-5444-B7F4-67A6C28F9652}" type="presParOf" srcId="{EC1D48AC-16F2-9344-9A09-A0F9153B011B}" destId="{D95E9F91-42AC-514C-816C-AE578CFAACC2}" srcOrd="3" destOrd="0" presId="urn:microsoft.com/office/officeart/2008/layout/LinedList"/>
    <dgm:cxn modelId="{40A6733F-A10B-F34C-B983-4401CAD263CB}" type="presParOf" srcId="{EC1D48AC-16F2-9344-9A09-A0F9153B011B}" destId="{0A8D61E5-1251-3541-B97B-A4511EAC3771}" srcOrd="4" destOrd="0" presId="urn:microsoft.com/office/officeart/2008/layout/LinedList"/>
    <dgm:cxn modelId="{5F83CBF4-58A0-704C-9EF8-E0FD884C01C7}" type="presParOf" srcId="{0A8D61E5-1251-3541-B97B-A4511EAC3771}" destId="{4A2AED28-C199-354E-ABE2-3E0C6815AED9}" srcOrd="0" destOrd="0" presId="urn:microsoft.com/office/officeart/2008/layout/LinedList"/>
    <dgm:cxn modelId="{28B70120-263F-5C45-816E-8D3C926C6FD3}" type="presParOf" srcId="{0A8D61E5-1251-3541-B97B-A4511EAC3771}" destId="{233E3489-4E88-F54A-95E6-2117FCDE8094}" srcOrd="1" destOrd="0" presId="urn:microsoft.com/office/officeart/2008/layout/LinedList"/>
    <dgm:cxn modelId="{DC54B034-866F-7849-8E01-89F6F178E6C2}" type="presParOf" srcId="{0A8D61E5-1251-3541-B97B-A4511EAC3771}" destId="{0E6B6A7D-CEF7-E046-B9C2-A41B9F63A500}" srcOrd="2" destOrd="0" presId="urn:microsoft.com/office/officeart/2008/layout/LinedList"/>
    <dgm:cxn modelId="{8880D893-0E0A-964C-A4ED-6E51619C21C0}" type="presParOf" srcId="{EC1D48AC-16F2-9344-9A09-A0F9153B011B}" destId="{34FE214E-94B4-5145-990E-8CA1E477FDD3}" srcOrd="5" destOrd="0" presId="urn:microsoft.com/office/officeart/2008/layout/LinedList"/>
    <dgm:cxn modelId="{277F8685-FF3E-A14B-BC7B-9175A8EF85B4}" type="presParOf" srcId="{EC1D48AC-16F2-9344-9A09-A0F9153B011B}" destId="{BB11CBB1-71FB-C648-B3A9-0F6EFDD20A57}" srcOrd="6" destOrd="0" presId="urn:microsoft.com/office/officeart/2008/layout/LinedList"/>
    <dgm:cxn modelId="{9E924781-0E92-514B-8449-8AA2358EAC73}" type="presParOf" srcId="{D2F43550-1E27-C34D-8EA8-E81A8D6E0F3D}" destId="{D4B7FC51-8B4A-CD43-AD52-E95AC83CE6F7}" srcOrd="2" destOrd="0" presId="urn:microsoft.com/office/officeart/2008/layout/LinedList"/>
    <dgm:cxn modelId="{D28ABCCE-EE5F-7840-8A79-1FB431F34BF2}" type="presParOf" srcId="{D2F43550-1E27-C34D-8EA8-E81A8D6E0F3D}" destId="{954A5CB2-B704-944B-ABF1-8A315A70548F}" srcOrd="3" destOrd="0" presId="urn:microsoft.com/office/officeart/2008/layout/LinedList"/>
    <dgm:cxn modelId="{85B81688-BB82-C54A-BE92-10E21E54CC02}" type="presParOf" srcId="{954A5CB2-B704-944B-ABF1-8A315A70548F}" destId="{D4078475-8722-8545-8F62-5F39EA0CF840}" srcOrd="0" destOrd="0" presId="urn:microsoft.com/office/officeart/2008/layout/LinedList"/>
    <dgm:cxn modelId="{4FDE8EC0-F4E8-F44F-9CC1-EE3864449DDE}" type="presParOf" srcId="{954A5CB2-B704-944B-ABF1-8A315A70548F}" destId="{E35CA907-0AFE-5542-AABE-684B99BF33E1}" srcOrd="1" destOrd="0" presId="urn:microsoft.com/office/officeart/2008/layout/LinedList"/>
    <dgm:cxn modelId="{1C603FBE-571D-F04D-BBAB-CD2DAC6186E0}" type="presParOf" srcId="{E35CA907-0AFE-5542-AABE-684B99BF33E1}" destId="{661754CC-F81E-504F-A1B6-FD0704210E69}" srcOrd="0" destOrd="0" presId="urn:microsoft.com/office/officeart/2008/layout/LinedList"/>
    <dgm:cxn modelId="{97C3F85C-2BCD-E548-9395-1B5DE782BD95}" type="presParOf" srcId="{E35CA907-0AFE-5542-AABE-684B99BF33E1}" destId="{4A0DE6B3-0232-0A43-A147-A3B37AA96798}" srcOrd="1" destOrd="0" presId="urn:microsoft.com/office/officeart/2008/layout/LinedList"/>
    <dgm:cxn modelId="{D4E9C32C-8AE2-8843-A633-BD12F6E29FE0}" type="presParOf" srcId="{4A0DE6B3-0232-0A43-A147-A3B37AA96798}" destId="{CF48DF9F-5B9F-1240-BE66-0007B1D8338A}" srcOrd="0" destOrd="0" presId="urn:microsoft.com/office/officeart/2008/layout/LinedList"/>
    <dgm:cxn modelId="{C6B118B9-415B-A744-AF20-982C08D8134D}" type="presParOf" srcId="{4A0DE6B3-0232-0A43-A147-A3B37AA96798}" destId="{622304E8-9729-C446-AE62-69161BF8B901}" srcOrd="1" destOrd="0" presId="urn:microsoft.com/office/officeart/2008/layout/LinedList"/>
    <dgm:cxn modelId="{B2BDA773-CEB2-3647-8278-5FA180ADED9D}" type="presParOf" srcId="{4A0DE6B3-0232-0A43-A147-A3B37AA96798}" destId="{C90CD0A9-472D-7549-A34A-F65D3ADF14FB}" srcOrd="2" destOrd="0" presId="urn:microsoft.com/office/officeart/2008/layout/LinedList"/>
    <dgm:cxn modelId="{D79CEEE7-DD5A-0740-B143-9C5E6584B701}" type="presParOf" srcId="{E35CA907-0AFE-5542-AABE-684B99BF33E1}" destId="{52708070-6A25-254D-B5E3-C056D5DAF289}" srcOrd="2" destOrd="0" presId="urn:microsoft.com/office/officeart/2008/layout/LinedList"/>
    <dgm:cxn modelId="{CA24987A-EA0E-794F-BB5F-618CD7CC052E}" type="presParOf" srcId="{E35CA907-0AFE-5542-AABE-684B99BF33E1}" destId="{F4027A41-08A4-734C-A461-2D76BA8A5692}" srcOrd="3" destOrd="0" presId="urn:microsoft.com/office/officeart/2008/layout/LinedList"/>
    <dgm:cxn modelId="{ED414D24-CFF5-E140-BFC3-F3DB3FE07764}" type="presParOf" srcId="{E35CA907-0AFE-5542-AABE-684B99BF33E1}" destId="{8FAA8E5A-30D7-9445-B8BE-30799A83C859}" srcOrd="4" destOrd="0" presId="urn:microsoft.com/office/officeart/2008/layout/LinedList"/>
    <dgm:cxn modelId="{9124DE8F-C45D-B84B-8659-8EDCF7DF9CAA}" type="presParOf" srcId="{8FAA8E5A-30D7-9445-B8BE-30799A83C859}" destId="{9E56C866-7B79-3742-9F83-647A65A24831}" srcOrd="0" destOrd="0" presId="urn:microsoft.com/office/officeart/2008/layout/LinedList"/>
    <dgm:cxn modelId="{6A9C4D73-A175-4641-B4C4-BBF8313BA5B8}" type="presParOf" srcId="{8FAA8E5A-30D7-9445-B8BE-30799A83C859}" destId="{4249BC39-537E-0A47-B510-9F08EEF33D31}" srcOrd="1" destOrd="0" presId="urn:microsoft.com/office/officeart/2008/layout/LinedList"/>
    <dgm:cxn modelId="{7658C02C-7EE6-4E4E-9E82-20590EE148B8}" type="presParOf" srcId="{8FAA8E5A-30D7-9445-B8BE-30799A83C859}" destId="{B73F5875-F745-5544-A259-1543F4B1039D}" srcOrd="2" destOrd="0" presId="urn:microsoft.com/office/officeart/2008/layout/LinedList"/>
    <dgm:cxn modelId="{832D242D-2367-204B-B585-43E983253AE1}" type="presParOf" srcId="{E35CA907-0AFE-5542-AABE-684B99BF33E1}" destId="{3092B8D6-EEC8-C044-BBD5-B6EB3897B17D}" srcOrd="5" destOrd="0" presId="urn:microsoft.com/office/officeart/2008/layout/LinedList"/>
    <dgm:cxn modelId="{47937DE9-1B40-0B43-937F-52628E38C112}" type="presParOf" srcId="{E35CA907-0AFE-5542-AABE-684B99BF33E1}" destId="{12D29709-2255-0F49-82AE-551B9D4061E5}" srcOrd="6" destOrd="0" presId="urn:microsoft.com/office/officeart/2008/layout/LinedList"/>
    <dgm:cxn modelId="{229E3157-9D84-E54E-BBF7-ADCB044D6322}" type="presParOf" srcId="{D2F43550-1E27-C34D-8EA8-E81A8D6E0F3D}" destId="{E3000695-BA8C-3242-B00E-B5201A6F5404}" srcOrd="4" destOrd="0" presId="urn:microsoft.com/office/officeart/2008/layout/LinedList"/>
    <dgm:cxn modelId="{96F46190-E23A-B946-A38D-A830C3BE6BE5}" type="presParOf" srcId="{D2F43550-1E27-C34D-8EA8-E81A8D6E0F3D}" destId="{77E29030-7717-874F-BD6E-6178451577AC}" srcOrd="5" destOrd="0" presId="urn:microsoft.com/office/officeart/2008/layout/LinedList"/>
    <dgm:cxn modelId="{96BC2CAE-E160-3C47-963F-60D2F3722387}" type="presParOf" srcId="{77E29030-7717-874F-BD6E-6178451577AC}" destId="{3665A78E-E769-644B-AE66-43231A3AEE0D}" srcOrd="0" destOrd="0" presId="urn:microsoft.com/office/officeart/2008/layout/LinedList"/>
    <dgm:cxn modelId="{3338D371-D1CA-0744-9BE5-99976C303CB3}" type="presParOf" srcId="{77E29030-7717-874F-BD6E-6178451577AC}" destId="{91AF1F71-A58F-3647-9612-4C9416A2DD52}" srcOrd="1" destOrd="0" presId="urn:microsoft.com/office/officeart/2008/layout/LinedList"/>
    <dgm:cxn modelId="{DA0F9C21-CCC0-7D4A-B7B1-97EAE9889127}" type="presParOf" srcId="{91AF1F71-A58F-3647-9612-4C9416A2DD52}" destId="{14D4427B-C08E-8E4B-9EC2-E323715732C1}" srcOrd="0" destOrd="0" presId="urn:microsoft.com/office/officeart/2008/layout/LinedList"/>
    <dgm:cxn modelId="{30F933BD-72DA-094C-94AD-CC3257B20C6C}" type="presParOf" srcId="{91AF1F71-A58F-3647-9612-4C9416A2DD52}" destId="{C0F39B4E-A66D-C544-A562-64D0950C95CC}" srcOrd="1" destOrd="0" presId="urn:microsoft.com/office/officeart/2008/layout/LinedList"/>
    <dgm:cxn modelId="{CEDB4F43-0770-6E49-90D8-D6270E42F81D}" type="presParOf" srcId="{C0F39B4E-A66D-C544-A562-64D0950C95CC}" destId="{275189AC-A978-5341-AD75-4FD7E78734E9}" srcOrd="0" destOrd="0" presId="urn:microsoft.com/office/officeart/2008/layout/LinedList"/>
    <dgm:cxn modelId="{2A55AF0D-19F5-684E-917C-DA6DC2167A2C}" type="presParOf" srcId="{C0F39B4E-A66D-C544-A562-64D0950C95CC}" destId="{E87518F0-6FF9-3146-8B9F-4FD21AA0049D}" srcOrd="1" destOrd="0" presId="urn:microsoft.com/office/officeart/2008/layout/LinedList"/>
    <dgm:cxn modelId="{D98C1D27-710B-434F-BE13-BC9CDDFCDF8E}" type="presParOf" srcId="{C0F39B4E-A66D-C544-A562-64D0950C95CC}" destId="{00BCFEB8-04B1-224E-9A26-DAC42BFC04F3}" srcOrd="2" destOrd="0" presId="urn:microsoft.com/office/officeart/2008/layout/LinedList"/>
    <dgm:cxn modelId="{02676B0A-23BB-544B-A384-384CE1149942}" type="presParOf" srcId="{91AF1F71-A58F-3647-9612-4C9416A2DD52}" destId="{579CAF5E-5203-6A42-91E9-95372075CD49}" srcOrd="2" destOrd="0" presId="urn:microsoft.com/office/officeart/2008/layout/LinedList"/>
    <dgm:cxn modelId="{759F5380-DD2B-1442-AAFD-CC8FBDB4422D}" type="presParOf" srcId="{91AF1F71-A58F-3647-9612-4C9416A2DD52}" destId="{AE06F0F0-930E-D847-B3C8-C8D720A18A01}" srcOrd="3" destOrd="0" presId="urn:microsoft.com/office/officeart/2008/layout/LinedList"/>
    <dgm:cxn modelId="{34AE07CE-F1C7-7E48-A2D6-4FC3C84035AF}" type="presParOf" srcId="{91AF1F71-A58F-3647-9612-4C9416A2DD52}" destId="{F38A34AE-1FAB-B041-904A-F2ECBD0A56D3}" srcOrd="4" destOrd="0" presId="urn:microsoft.com/office/officeart/2008/layout/LinedList"/>
    <dgm:cxn modelId="{ACB837BE-661B-8940-8CDB-E520FBE0EE45}" type="presParOf" srcId="{F38A34AE-1FAB-B041-904A-F2ECBD0A56D3}" destId="{726C7E08-1A63-FF4F-B356-B31D7072C1EE}" srcOrd="0" destOrd="0" presId="urn:microsoft.com/office/officeart/2008/layout/LinedList"/>
    <dgm:cxn modelId="{C59F5541-28E7-8D49-AB27-791639BDEF8E}" type="presParOf" srcId="{F38A34AE-1FAB-B041-904A-F2ECBD0A56D3}" destId="{2DB5D804-F6B9-D54F-80CA-9E411B4DC017}" srcOrd="1" destOrd="0" presId="urn:microsoft.com/office/officeart/2008/layout/LinedList"/>
    <dgm:cxn modelId="{9498E249-CB1D-0447-A9BA-A28116EE5D8A}" type="presParOf" srcId="{F38A34AE-1FAB-B041-904A-F2ECBD0A56D3}" destId="{67BE33D0-561D-1447-A3FE-951C5F8A6505}" srcOrd="2" destOrd="0" presId="urn:microsoft.com/office/officeart/2008/layout/LinedList"/>
    <dgm:cxn modelId="{E64683D8-001A-EC43-B651-8275F82F1577}" type="presParOf" srcId="{91AF1F71-A58F-3647-9612-4C9416A2DD52}" destId="{793440A9-69CB-ED4A-ADEF-1E989E76E5F9}" srcOrd="5" destOrd="0" presId="urn:microsoft.com/office/officeart/2008/layout/LinedList"/>
    <dgm:cxn modelId="{3E510BC8-7BAD-1C4B-BDD6-1967AEF5366B}" type="presParOf" srcId="{91AF1F71-A58F-3647-9612-4C9416A2DD52}" destId="{05F7F1D6-7CA0-EB49-8EB3-89C23A421861}" srcOrd="6" destOrd="0" presId="urn:microsoft.com/office/officeart/2008/layout/LinedList"/>
    <dgm:cxn modelId="{BB608FD1-DE2F-8144-9797-765A63228F5C}" type="presParOf" srcId="{D2F43550-1E27-C34D-8EA8-E81A8D6E0F3D}" destId="{C534B43E-3689-EA4F-A5C1-3912866154BE}" srcOrd="6" destOrd="0" presId="urn:microsoft.com/office/officeart/2008/layout/LinedList"/>
    <dgm:cxn modelId="{449F3D3B-0873-324B-8C20-9EA76FCC43B8}" type="presParOf" srcId="{D2F43550-1E27-C34D-8EA8-E81A8D6E0F3D}" destId="{C016B515-204C-0A45-8BDB-16CFDE55D0DF}" srcOrd="7" destOrd="0" presId="urn:microsoft.com/office/officeart/2008/layout/LinedList"/>
    <dgm:cxn modelId="{B321BDA0-054A-A446-9A69-2D7C32597079}" type="presParOf" srcId="{C016B515-204C-0A45-8BDB-16CFDE55D0DF}" destId="{AEFB343F-3DBE-E94B-9C04-B84915814E30}" srcOrd="0" destOrd="0" presId="urn:microsoft.com/office/officeart/2008/layout/LinedList"/>
    <dgm:cxn modelId="{1793D9C8-7DE0-BA47-B9ED-E5F23A9C4C54}" type="presParOf" srcId="{C016B515-204C-0A45-8BDB-16CFDE55D0DF}" destId="{415C80F6-D4C2-924F-BBCE-ACA693C18A48}" srcOrd="1" destOrd="0" presId="urn:microsoft.com/office/officeart/2008/layout/LinedList"/>
    <dgm:cxn modelId="{51939E80-778F-F24B-A749-A2F3D17A770A}" type="presParOf" srcId="{415C80F6-D4C2-924F-BBCE-ACA693C18A48}" destId="{AE715822-EE74-E24D-9F72-E1C7175757BF}" srcOrd="0" destOrd="0" presId="urn:microsoft.com/office/officeart/2008/layout/LinedList"/>
    <dgm:cxn modelId="{8F47E43D-1E10-B049-8349-96FC0BAF3CF5}" type="presParOf" srcId="{415C80F6-D4C2-924F-BBCE-ACA693C18A48}" destId="{69ED91D4-AF92-4846-8EDC-453BD2FF26FE}" srcOrd="1" destOrd="0" presId="urn:microsoft.com/office/officeart/2008/layout/LinedList"/>
    <dgm:cxn modelId="{93AAA340-2926-AF40-B32C-4B99DED09492}" type="presParOf" srcId="{69ED91D4-AF92-4846-8EDC-453BD2FF26FE}" destId="{994CF2C4-BD87-3140-B9F3-682A3B0863DB}" srcOrd="0" destOrd="0" presId="urn:microsoft.com/office/officeart/2008/layout/LinedList"/>
    <dgm:cxn modelId="{3A6B239D-4A03-B04A-B562-8CFCDBCA47FA}" type="presParOf" srcId="{69ED91D4-AF92-4846-8EDC-453BD2FF26FE}" destId="{13BC90B2-AF3E-6A4D-8F64-2F07DC19AB9B}" srcOrd="1" destOrd="0" presId="urn:microsoft.com/office/officeart/2008/layout/LinedList"/>
    <dgm:cxn modelId="{2AA9D646-A917-744F-A7D6-394555A525DD}" type="presParOf" srcId="{69ED91D4-AF92-4846-8EDC-453BD2FF26FE}" destId="{DCBF1AC7-5703-0340-ACC2-F6A91D1CBEB8}" srcOrd="2" destOrd="0" presId="urn:microsoft.com/office/officeart/2008/layout/LinedList"/>
    <dgm:cxn modelId="{901FD6D5-5B4B-B248-8500-8CCC2B489542}" type="presParOf" srcId="{415C80F6-D4C2-924F-BBCE-ACA693C18A48}" destId="{A3B17254-2F72-E24D-A1BC-DDCD41610382}" srcOrd="2" destOrd="0" presId="urn:microsoft.com/office/officeart/2008/layout/LinedList"/>
    <dgm:cxn modelId="{AFC6ADBA-FE13-D342-86D3-7A81AC36D746}" type="presParOf" srcId="{415C80F6-D4C2-924F-BBCE-ACA693C18A48}" destId="{9B51E7B8-D9D7-3543-A1EE-3A951D40BAD8}" srcOrd="3" destOrd="0" presId="urn:microsoft.com/office/officeart/2008/layout/LinedList"/>
    <dgm:cxn modelId="{941422A9-86A7-F248-BB77-7AD69732A2F0}" type="presParOf" srcId="{415C80F6-D4C2-924F-BBCE-ACA693C18A48}" destId="{1F8947A0-4286-824B-9C01-364233DE4B87}" srcOrd="4" destOrd="0" presId="urn:microsoft.com/office/officeart/2008/layout/LinedList"/>
    <dgm:cxn modelId="{BCECFB9B-B397-5D4C-A0DD-0111B381BD12}" type="presParOf" srcId="{1F8947A0-4286-824B-9C01-364233DE4B87}" destId="{D94F0A18-6D8D-6942-8F21-D7DF6A366F4C}" srcOrd="0" destOrd="0" presId="urn:microsoft.com/office/officeart/2008/layout/LinedList"/>
    <dgm:cxn modelId="{C83678A7-C6D0-394E-9E70-EACDBBE32995}" type="presParOf" srcId="{1F8947A0-4286-824B-9C01-364233DE4B87}" destId="{41F5DC9F-0DA0-B44F-9159-96656F36DC7A}" srcOrd="1" destOrd="0" presId="urn:microsoft.com/office/officeart/2008/layout/LinedList"/>
    <dgm:cxn modelId="{5AD31887-05E9-E945-87A7-0D4A9B120030}" type="presParOf" srcId="{1F8947A0-4286-824B-9C01-364233DE4B87}" destId="{73564A01-8580-284C-91A6-4478DEF13D06}" srcOrd="2" destOrd="0" presId="urn:microsoft.com/office/officeart/2008/layout/LinedList"/>
    <dgm:cxn modelId="{D2B384CF-1AAD-6942-89B6-75964D5ABE4E}" type="presParOf" srcId="{415C80F6-D4C2-924F-BBCE-ACA693C18A48}" destId="{47D6F820-6EBE-B642-B366-24DFE1B4F247}" srcOrd="5" destOrd="0" presId="urn:microsoft.com/office/officeart/2008/layout/LinedList"/>
    <dgm:cxn modelId="{D9052533-59A5-424C-8210-D67D6C38F998}" type="presParOf" srcId="{415C80F6-D4C2-924F-BBCE-ACA693C18A48}" destId="{DF817B6D-A356-B048-B2C4-F5083A76FC3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2CA412-EBC8-426F-9FB8-DC3477CA493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18CB01D-4823-4C64-9885-3D2A77A57E49}">
      <dgm:prSet custT="1"/>
      <dgm:spPr/>
      <dgm:t>
        <a:bodyPr/>
        <a:lstStyle/>
        <a:p>
          <a:endParaRPr lang="en-US" sz="1800" dirty="0"/>
        </a:p>
      </dgm:t>
    </dgm:pt>
    <dgm:pt modelId="{9B27C1A2-277C-4E81-95AC-5E6047FC8FA5}" type="parTrans" cxnId="{1CBF02A0-CD05-41D3-B8D1-0933C6834039}">
      <dgm:prSet/>
      <dgm:spPr/>
      <dgm:t>
        <a:bodyPr/>
        <a:lstStyle/>
        <a:p>
          <a:endParaRPr lang="en-US"/>
        </a:p>
      </dgm:t>
    </dgm:pt>
    <dgm:pt modelId="{6E729004-095F-4516-8B5B-B5FF34D6C90C}" type="sibTrans" cxnId="{1CBF02A0-CD05-41D3-B8D1-0933C6834039}">
      <dgm:prSet phldrT="1" phldr="0"/>
      <dgm:spPr/>
      <dgm:t>
        <a:bodyPr/>
        <a:lstStyle/>
        <a:p>
          <a:r>
            <a:rPr lang="en-US"/>
            <a:t>1</a:t>
          </a:r>
          <a:endParaRPr lang="en-US" dirty="0"/>
        </a:p>
      </dgm:t>
    </dgm:pt>
    <dgm:pt modelId="{BE3D534F-FF94-40BB-AE8F-9898B033A73F}">
      <dgm:prSet custT="1"/>
      <dgm:spPr/>
      <dgm:t>
        <a:bodyPr/>
        <a:lstStyle/>
        <a:p>
          <a:endParaRPr lang="en-US" sz="1400" dirty="0">
            <a:latin typeface="Museo Sans 500" panose="02000000000000000000" pitchFamily="2" charset="77"/>
          </a:endParaRPr>
        </a:p>
      </dgm:t>
    </dgm:pt>
    <dgm:pt modelId="{9888A903-6A02-4DF8-BA47-62C69872B88D}" type="parTrans" cxnId="{4A42B361-134B-4A66-AB67-BBB992D317ED}">
      <dgm:prSet/>
      <dgm:spPr/>
      <dgm:t>
        <a:bodyPr/>
        <a:lstStyle/>
        <a:p>
          <a:endParaRPr lang="en-US"/>
        </a:p>
      </dgm:t>
    </dgm:pt>
    <dgm:pt modelId="{42DEA04A-9E6A-4826-BD8D-26F8E0FBFC62}" type="sibTrans" cxnId="{4A42B361-134B-4A66-AB67-BBB992D317E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EB640CE-E6CA-44F4-BFEB-C7103882B8EC}">
      <dgm:prSet custT="1"/>
      <dgm:spPr/>
      <dgm:t>
        <a:bodyPr/>
        <a:lstStyle/>
        <a:p>
          <a:r>
            <a:rPr lang="en-US" sz="1400" dirty="0">
              <a:latin typeface="Museo Sans 500" panose="02000000000000000000" pitchFamily="2" charset="77"/>
            </a:rPr>
            <a:t>What opportunities are there for Societies on and off campus?</a:t>
          </a:r>
        </a:p>
      </dgm:t>
    </dgm:pt>
    <dgm:pt modelId="{69E05600-CD05-4610-942F-7061252D28B8}" type="parTrans" cxnId="{5F3AF74D-D96D-42CB-A834-39832C91BAC7}">
      <dgm:prSet/>
      <dgm:spPr/>
      <dgm:t>
        <a:bodyPr/>
        <a:lstStyle/>
        <a:p>
          <a:endParaRPr lang="en-US"/>
        </a:p>
      </dgm:t>
    </dgm:pt>
    <dgm:pt modelId="{5E345EAA-90E0-4F05-ADDF-0B8D02695C01}" type="sibTrans" cxnId="{5F3AF74D-D96D-42CB-A834-39832C91BAC7}">
      <dgm:prSet/>
      <dgm:spPr/>
      <dgm:t>
        <a:bodyPr/>
        <a:lstStyle/>
        <a:p>
          <a:endParaRPr lang="en-US"/>
        </a:p>
      </dgm:t>
    </dgm:pt>
    <dgm:pt modelId="{0D744A6A-C19E-402B-BA74-B8599D35C602}">
      <dgm:prSet custT="1"/>
      <dgm:spPr/>
      <dgm:t>
        <a:bodyPr/>
        <a:lstStyle/>
        <a:p>
          <a:r>
            <a:rPr lang="en-US" sz="1400" dirty="0">
              <a:latin typeface="Museo Sans 500" panose="02000000000000000000" pitchFamily="2" charset="77"/>
            </a:rPr>
            <a:t>What fundraising events can you organize?</a:t>
          </a:r>
        </a:p>
      </dgm:t>
    </dgm:pt>
    <dgm:pt modelId="{A20762B7-30BF-4F7C-B854-564E927D0479}" type="parTrans" cxnId="{EDA8D65D-4234-4784-BF40-7605EE33DB7C}">
      <dgm:prSet/>
      <dgm:spPr/>
      <dgm:t>
        <a:bodyPr/>
        <a:lstStyle/>
        <a:p>
          <a:endParaRPr lang="en-US"/>
        </a:p>
      </dgm:t>
    </dgm:pt>
    <dgm:pt modelId="{B511413C-81EF-485A-BDD0-44A0022AA239}" type="sibTrans" cxnId="{EDA8D65D-4234-4784-BF40-7605EE33DB7C}">
      <dgm:prSet/>
      <dgm:spPr/>
      <dgm:t>
        <a:bodyPr/>
        <a:lstStyle/>
        <a:p>
          <a:endParaRPr lang="en-US"/>
        </a:p>
      </dgm:t>
    </dgm:pt>
    <dgm:pt modelId="{5626E16F-16E4-4ED7-867D-EB640036A00C}">
      <dgm:prSet custT="1"/>
      <dgm:spPr/>
      <dgm:t>
        <a:bodyPr/>
        <a:lstStyle/>
        <a:p>
          <a:endParaRPr lang="en-US" sz="1800" dirty="0"/>
        </a:p>
      </dgm:t>
    </dgm:pt>
    <dgm:pt modelId="{FAE58D9D-E1D7-4F0D-9F12-2064122B7203}" type="parTrans" cxnId="{1FF02CE2-9AF6-42C9-84DF-CCB8D83572C1}">
      <dgm:prSet/>
      <dgm:spPr/>
      <dgm:t>
        <a:bodyPr/>
        <a:lstStyle/>
        <a:p>
          <a:endParaRPr lang="en-US"/>
        </a:p>
      </dgm:t>
    </dgm:pt>
    <dgm:pt modelId="{17B6939A-5ABD-4E96-8089-FB316C255D1D}" type="sibTrans" cxnId="{1FF02CE2-9AF6-42C9-84DF-CCB8D83572C1}">
      <dgm:prSet phldrT="3" phldr="0"/>
      <dgm:spPr/>
      <dgm:t>
        <a:bodyPr/>
        <a:lstStyle/>
        <a:p>
          <a:r>
            <a:rPr lang="en-US"/>
            <a:t>3</a:t>
          </a:r>
          <a:endParaRPr lang="en-US" dirty="0"/>
        </a:p>
      </dgm:t>
    </dgm:pt>
    <dgm:pt modelId="{640C68F1-D012-B942-8D85-7862D0404F5C}" type="pres">
      <dgm:prSet presAssocID="{D42CA412-EBC8-426F-9FB8-DC3477CA4939}" presName="Name0" presStyleCnt="0">
        <dgm:presLayoutVars>
          <dgm:animLvl val="lvl"/>
          <dgm:resizeHandles val="exact"/>
        </dgm:presLayoutVars>
      </dgm:prSet>
      <dgm:spPr/>
    </dgm:pt>
    <dgm:pt modelId="{0FBD7D31-E61B-314C-8C11-336F44D4ABDC}" type="pres">
      <dgm:prSet presAssocID="{318CB01D-4823-4C64-9885-3D2A77A57E49}" presName="compositeNode" presStyleCnt="0">
        <dgm:presLayoutVars>
          <dgm:bulletEnabled val="1"/>
        </dgm:presLayoutVars>
      </dgm:prSet>
      <dgm:spPr/>
    </dgm:pt>
    <dgm:pt modelId="{01D1772A-8D5D-2E46-9AD5-8BA8B204AF76}" type="pres">
      <dgm:prSet presAssocID="{318CB01D-4823-4C64-9885-3D2A77A57E49}" presName="bgRect" presStyleLbl="bgAccFollowNode1" presStyleIdx="0" presStyleCnt="3"/>
      <dgm:spPr/>
    </dgm:pt>
    <dgm:pt modelId="{5FE993B9-6ACC-3346-A827-0B0205E447EF}" type="pres">
      <dgm:prSet presAssocID="{6E729004-095F-4516-8B5B-B5FF34D6C90C}" presName="sibTransNodeCircle" presStyleLbl="alignNode1" presStyleIdx="0" presStyleCnt="6" custLinFactNeighborX="-1027" custLinFactNeighborY="-33001">
        <dgm:presLayoutVars>
          <dgm:chMax val="0"/>
          <dgm:bulletEnabled/>
        </dgm:presLayoutVars>
      </dgm:prSet>
      <dgm:spPr/>
    </dgm:pt>
    <dgm:pt modelId="{6238E92B-115A-4040-8126-C1ED926D0ABA}" type="pres">
      <dgm:prSet presAssocID="{318CB01D-4823-4C64-9885-3D2A77A57E49}" presName="bottomLine" presStyleLbl="alignNode1" presStyleIdx="1" presStyleCnt="6">
        <dgm:presLayoutVars/>
      </dgm:prSet>
      <dgm:spPr/>
    </dgm:pt>
    <dgm:pt modelId="{65D9DF68-EA74-5348-8647-C734370C4326}" type="pres">
      <dgm:prSet presAssocID="{318CB01D-4823-4C64-9885-3D2A77A57E49}" presName="nodeText" presStyleLbl="bgAccFollowNode1" presStyleIdx="0" presStyleCnt="3">
        <dgm:presLayoutVars>
          <dgm:bulletEnabled val="1"/>
        </dgm:presLayoutVars>
      </dgm:prSet>
      <dgm:spPr/>
    </dgm:pt>
    <dgm:pt modelId="{A5A3EEA4-3EA3-924C-B9DF-4749F4653D86}" type="pres">
      <dgm:prSet presAssocID="{6E729004-095F-4516-8B5B-B5FF34D6C90C}" presName="sibTrans" presStyleCnt="0"/>
      <dgm:spPr/>
    </dgm:pt>
    <dgm:pt modelId="{0F1AA824-C886-AA48-88FD-6833C63EBFAE}" type="pres">
      <dgm:prSet presAssocID="{BE3D534F-FF94-40BB-AE8F-9898B033A73F}" presName="compositeNode" presStyleCnt="0">
        <dgm:presLayoutVars>
          <dgm:bulletEnabled val="1"/>
        </dgm:presLayoutVars>
      </dgm:prSet>
      <dgm:spPr/>
    </dgm:pt>
    <dgm:pt modelId="{498A13CB-C765-2642-9085-9729387BD631}" type="pres">
      <dgm:prSet presAssocID="{BE3D534F-FF94-40BB-AE8F-9898B033A73F}" presName="bgRect" presStyleLbl="bgAccFollowNode1" presStyleIdx="1" presStyleCnt="3"/>
      <dgm:spPr/>
    </dgm:pt>
    <dgm:pt modelId="{9E6A50D9-F657-2D46-AF8A-CDBF583D66B6}" type="pres">
      <dgm:prSet presAssocID="{42DEA04A-9E6A-4826-BD8D-26F8E0FBFC62}" presName="sibTransNodeCircle" presStyleLbl="alignNode1" presStyleIdx="2" presStyleCnt="6" custLinFactNeighborX="2558" custLinFactNeighborY="-27119">
        <dgm:presLayoutVars>
          <dgm:chMax val="0"/>
          <dgm:bulletEnabled/>
        </dgm:presLayoutVars>
      </dgm:prSet>
      <dgm:spPr/>
    </dgm:pt>
    <dgm:pt modelId="{07C59FFE-82A4-9449-8320-3F87CFD1BD6D}" type="pres">
      <dgm:prSet presAssocID="{BE3D534F-FF94-40BB-AE8F-9898B033A73F}" presName="bottomLine" presStyleLbl="alignNode1" presStyleIdx="3" presStyleCnt="6">
        <dgm:presLayoutVars/>
      </dgm:prSet>
      <dgm:spPr/>
    </dgm:pt>
    <dgm:pt modelId="{FA3154FE-95F6-7144-B25E-8366913DA777}" type="pres">
      <dgm:prSet presAssocID="{BE3D534F-FF94-40BB-AE8F-9898B033A73F}" presName="nodeText" presStyleLbl="bgAccFollowNode1" presStyleIdx="1" presStyleCnt="3">
        <dgm:presLayoutVars>
          <dgm:bulletEnabled val="1"/>
        </dgm:presLayoutVars>
      </dgm:prSet>
      <dgm:spPr/>
    </dgm:pt>
    <dgm:pt modelId="{A8ABA047-69AA-0D4C-A499-13DB442F5775}" type="pres">
      <dgm:prSet presAssocID="{42DEA04A-9E6A-4826-BD8D-26F8E0FBFC62}" presName="sibTrans" presStyleCnt="0"/>
      <dgm:spPr/>
    </dgm:pt>
    <dgm:pt modelId="{247993A8-7828-9F4D-946B-BE949EDA0010}" type="pres">
      <dgm:prSet presAssocID="{5626E16F-16E4-4ED7-867D-EB640036A00C}" presName="compositeNode" presStyleCnt="0">
        <dgm:presLayoutVars>
          <dgm:bulletEnabled val="1"/>
        </dgm:presLayoutVars>
      </dgm:prSet>
      <dgm:spPr/>
    </dgm:pt>
    <dgm:pt modelId="{A760819A-6523-4E45-80D9-97A9FB4593FB}" type="pres">
      <dgm:prSet presAssocID="{5626E16F-16E4-4ED7-867D-EB640036A00C}" presName="bgRect" presStyleLbl="bgAccFollowNode1" presStyleIdx="2" presStyleCnt="3"/>
      <dgm:spPr/>
    </dgm:pt>
    <dgm:pt modelId="{52A333E8-78C5-F54F-8DE7-A0AF3925DBD4}" type="pres">
      <dgm:prSet presAssocID="{17B6939A-5ABD-4E96-8089-FB316C255D1D}" presName="sibTransNodeCircle" presStyleLbl="alignNode1" presStyleIdx="4" presStyleCnt="6" custLinFactNeighborX="853" custLinFactNeighborY="-27119">
        <dgm:presLayoutVars>
          <dgm:chMax val="0"/>
          <dgm:bulletEnabled/>
        </dgm:presLayoutVars>
      </dgm:prSet>
      <dgm:spPr/>
    </dgm:pt>
    <dgm:pt modelId="{095FEC5C-B956-7B46-AC9F-44C025D24257}" type="pres">
      <dgm:prSet presAssocID="{5626E16F-16E4-4ED7-867D-EB640036A00C}" presName="bottomLine" presStyleLbl="alignNode1" presStyleIdx="5" presStyleCnt="6">
        <dgm:presLayoutVars/>
      </dgm:prSet>
      <dgm:spPr/>
    </dgm:pt>
    <dgm:pt modelId="{6D5FA2C7-EFC0-E94E-A56D-90B3FC0A36E0}" type="pres">
      <dgm:prSet presAssocID="{5626E16F-16E4-4ED7-867D-EB640036A00C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9B3EE1C-66A1-C041-9A81-986C35AD7E68}" type="presOf" srcId="{6E729004-095F-4516-8B5B-B5FF34D6C90C}" destId="{5FE993B9-6ACC-3346-A827-0B0205E447EF}" srcOrd="0" destOrd="0" presId="urn:microsoft.com/office/officeart/2016/7/layout/BasicLinearProcessNumbered"/>
    <dgm:cxn modelId="{1D688A26-CEEE-B548-A830-749C03759BF5}" type="presOf" srcId="{0D744A6A-C19E-402B-BA74-B8599D35C602}" destId="{FA3154FE-95F6-7144-B25E-8366913DA777}" srcOrd="0" destOrd="2" presId="urn:microsoft.com/office/officeart/2016/7/layout/BasicLinearProcessNumbered"/>
    <dgm:cxn modelId="{042A3431-A9BC-864A-BEF2-7D9FEF424B74}" type="presOf" srcId="{318CB01D-4823-4C64-9885-3D2A77A57E49}" destId="{65D9DF68-EA74-5348-8647-C734370C4326}" srcOrd="1" destOrd="0" presId="urn:microsoft.com/office/officeart/2016/7/layout/BasicLinearProcessNumbered"/>
    <dgm:cxn modelId="{7078CA37-13F1-F140-BFEC-A465CA7F9BBE}" type="presOf" srcId="{3EB640CE-E6CA-44F4-BFEB-C7103882B8EC}" destId="{FA3154FE-95F6-7144-B25E-8366913DA777}" srcOrd="0" destOrd="1" presId="urn:microsoft.com/office/officeart/2016/7/layout/BasicLinearProcessNumbered"/>
    <dgm:cxn modelId="{08440643-625B-6E4F-98A2-1C356D8ABD64}" type="presOf" srcId="{BE3D534F-FF94-40BB-AE8F-9898B033A73F}" destId="{498A13CB-C765-2642-9085-9729387BD631}" srcOrd="0" destOrd="0" presId="urn:microsoft.com/office/officeart/2016/7/layout/BasicLinearProcessNumbered"/>
    <dgm:cxn modelId="{5F3AF74D-D96D-42CB-A834-39832C91BAC7}" srcId="{BE3D534F-FF94-40BB-AE8F-9898B033A73F}" destId="{3EB640CE-E6CA-44F4-BFEB-C7103882B8EC}" srcOrd="0" destOrd="0" parTransId="{69E05600-CD05-4610-942F-7061252D28B8}" sibTransId="{5E345EAA-90E0-4F05-ADDF-0B8D02695C01}"/>
    <dgm:cxn modelId="{7B9FB158-1C89-164F-BA8A-8C57275D42A0}" type="presOf" srcId="{BE3D534F-FF94-40BB-AE8F-9898B033A73F}" destId="{FA3154FE-95F6-7144-B25E-8366913DA777}" srcOrd="1" destOrd="0" presId="urn:microsoft.com/office/officeart/2016/7/layout/BasicLinearProcessNumbered"/>
    <dgm:cxn modelId="{EDA8D65D-4234-4784-BF40-7605EE33DB7C}" srcId="{BE3D534F-FF94-40BB-AE8F-9898B033A73F}" destId="{0D744A6A-C19E-402B-BA74-B8599D35C602}" srcOrd="1" destOrd="0" parTransId="{A20762B7-30BF-4F7C-B854-564E927D0479}" sibTransId="{B511413C-81EF-485A-BDD0-44A0022AA239}"/>
    <dgm:cxn modelId="{C4CD7761-C6C2-984A-9348-BD9B9D28D44B}" type="presOf" srcId="{D42CA412-EBC8-426F-9FB8-DC3477CA4939}" destId="{640C68F1-D012-B942-8D85-7862D0404F5C}" srcOrd="0" destOrd="0" presId="urn:microsoft.com/office/officeart/2016/7/layout/BasicLinearProcessNumbered"/>
    <dgm:cxn modelId="{4A42B361-134B-4A66-AB67-BBB992D317ED}" srcId="{D42CA412-EBC8-426F-9FB8-DC3477CA4939}" destId="{BE3D534F-FF94-40BB-AE8F-9898B033A73F}" srcOrd="1" destOrd="0" parTransId="{9888A903-6A02-4DF8-BA47-62C69872B88D}" sibTransId="{42DEA04A-9E6A-4826-BD8D-26F8E0FBFC62}"/>
    <dgm:cxn modelId="{4CA3DA82-3D2A-4C45-A38B-46ECD53E621F}" type="presOf" srcId="{318CB01D-4823-4C64-9885-3D2A77A57E49}" destId="{01D1772A-8D5D-2E46-9AD5-8BA8B204AF76}" srcOrd="0" destOrd="0" presId="urn:microsoft.com/office/officeart/2016/7/layout/BasicLinearProcessNumbered"/>
    <dgm:cxn modelId="{1CBF02A0-CD05-41D3-B8D1-0933C6834039}" srcId="{D42CA412-EBC8-426F-9FB8-DC3477CA4939}" destId="{318CB01D-4823-4C64-9885-3D2A77A57E49}" srcOrd="0" destOrd="0" parTransId="{9B27C1A2-277C-4E81-95AC-5E6047FC8FA5}" sibTransId="{6E729004-095F-4516-8B5B-B5FF34D6C90C}"/>
    <dgm:cxn modelId="{325111A5-84B1-E84B-AC82-49E88D3BA2D0}" type="presOf" srcId="{5626E16F-16E4-4ED7-867D-EB640036A00C}" destId="{A760819A-6523-4E45-80D9-97A9FB4593FB}" srcOrd="0" destOrd="0" presId="urn:microsoft.com/office/officeart/2016/7/layout/BasicLinearProcessNumbered"/>
    <dgm:cxn modelId="{DA349FAD-AEF6-524E-9D56-4DA37394D720}" type="presOf" srcId="{17B6939A-5ABD-4E96-8089-FB316C255D1D}" destId="{52A333E8-78C5-F54F-8DE7-A0AF3925DBD4}" srcOrd="0" destOrd="0" presId="urn:microsoft.com/office/officeart/2016/7/layout/BasicLinearProcessNumbered"/>
    <dgm:cxn modelId="{ECFD48D9-5BBD-2A40-AA67-9680B47239B4}" type="presOf" srcId="{42DEA04A-9E6A-4826-BD8D-26F8E0FBFC62}" destId="{9E6A50D9-F657-2D46-AF8A-CDBF583D66B6}" srcOrd="0" destOrd="0" presId="urn:microsoft.com/office/officeart/2016/7/layout/BasicLinearProcessNumbered"/>
    <dgm:cxn modelId="{1FF02CE2-9AF6-42C9-84DF-CCB8D83572C1}" srcId="{D42CA412-EBC8-426F-9FB8-DC3477CA4939}" destId="{5626E16F-16E4-4ED7-867D-EB640036A00C}" srcOrd="2" destOrd="0" parTransId="{FAE58D9D-E1D7-4F0D-9F12-2064122B7203}" sibTransId="{17B6939A-5ABD-4E96-8089-FB316C255D1D}"/>
    <dgm:cxn modelId="{F6B08DF9-A8A7-6B40-8D9C-3330DB4A2689}" type="presOf" srcId="{5626E16F-16E4-4ED7-867D-EB640036A00C}" destId="{6D5FA2C7-EFC0-E94E-A56D-90B3FC0A36E0}" srcOrd="1" destOrd="0" presId="urn:microsoft.com/office/officeart/2016/7/layout/BasicLinearProcessNumbered"/>
    <dgm:cxn modelId="{2A1EAAF3-B97E-2B40-A30E-7F05550B1195}" type="presParOf" srcId="{640C68F1-D012-B942-8D85-7862D0404F5C}" destId="{0FBD7D31-E61B-314C-8C11-336F44D4ABDC}" srcOrd="0" destOrd="0" presId="urn:microsoft.com/office/officeart/2016/7/layout/BasicLinearProcessNumbered"/>
    <dgm:cxn modelId="{83BF9572-B702-1A49-99EE-1FD444F11715}" type="presParOf" srcId="{0FBD7D31-E61B-314C-8C11-336F44D4ABDC}" destId="{01D1772A-8D5D-2E46-9AD5-8BA8B204AF76}" srcOrd="0" destOrd="0" presId="urn:microsoft.com/office/officeart/2016/7/layout/BasicLinearProcessNumbered"/>
    <dgm:cxn modelId="{E00DD3A8-8360-9640-862A-CEA379A4E7D8}" type="presParOf" srcId="{0FBD7D31-E61B-314C-8C11-336F44D4ABDC}" destId="{5FE993B9-6ACC-3346-A827-0B0205E447EF}" srcOrd="1" destOrd="0" presId="urn:microsoft.com/office/officeart/2016/7/layout/BasicLinearProcessNumbered"/>
    <dgm:cxn modelId="{C63FA919-A2D9-F746-842A-0FB32C70976C}" type="presParOf" srcId="{0FBD7D31-E61B-314C-8C11-336F44D4ABDC}" destId="{6238E92B-115A-4040-8126-C1ED926D0ABA}" srcOrd="2" destOrd="0" presId="urn:microsoft.com/office/officeart/2016/7/layout/BasicLinearProcessNumbered"/>
    <dgm:cxn modelId="{66BE807C-A678-1F4F-9E0D-49F77110DCA2}" type="presParOf" srcId="{0FBD7D31-E61B-314C-8C11-336F44D4ABDC}" destId="{65D9DF68-EA74-5348-8647-C734370C4326}" srcOrd="3" destOrd="0" presId="urn:microsoft.com/office/officeart/2016/7/layout/BasicLinearProcessNumbered"/>
    <dgm:cxn modelId="{BC1727B2-B26C-6944-95BE-11BEE65D922D}" type="presParOf" srcId="{640C68F1-D012-B942-8D85-7862D0404F5C}" destId="{A5A3EEA4-3EA3-924C-B9DF-4749F4653D86}" srcOrd="1" destOrd="0" presId="urn:microsoft.com/office/officeart/2016/7/layout/BasicLinearProcessNumbered"/>
    <dgm:cxn modelId="{2E7C64E7-6458-A244-928D-56E8C3D3FEC9}" type="presParOf" srcId="{640C68F1-D012-B942-8D85-7862D0404F5C}" destId="{0F1AA824-C886-AA48-88FD-6833C63EBFAE}" srcOrd="2" destOrd="0" presId="urn:microsoft.com/office/officeart/2016/7/layout/BasicLinearProcessNumbered"/>
    <dgm:cxn modelId="{368F62A1-47E6-E444-92B2-B9C44E70816A}" type="presParOf" srcId="{0F1AA824-C886-AA48-88FD-6833C63EBFAE}" destId="{498A13CB-C765-2642-9085-9729387BD631}" srcOrd="0" destOrd="0" presId="urn:microsoft.com/office/officeart/2016/7/layout/BasicLinearProcessNumbered"/>
    <dgm:cxn modelId="{F7D66C3D-2890-B34A-A35D-50116485F3C7}" type="presParOf" srcId="{0F1AA824-C886-AA48-88FD-6833C63EBFAE}" destId="{9E6A50D9-F657-2D46-AF8A-CDBF583D66B6}" srcOrd="1" destOrd="0" presId="urn:microsoft.com/office/officeart/2016/7/layout/BasicLinearProcessNumbered"/>
    <dgm:cxn modelId="{8CBCEA7C-6228-A648-8C98-4224B4181928}" type="presParOf" srcId="{0F1AA824-C886-AA48-88FD-6833C63EBFAE}" destId="{07C59FFE-82A4-9449-8320-3F87CFD1BD6D}" srcOrd="2" destOrd="0" presId="urn:microsoft.com/office/officeart/2016/7/layout/BasicLinearProcessNumbered"/>
    <dgm:cxn modelId="{D8DD1BE4-4D83-E749-9E99-007EE6B9D019}" type="presParOf" srcId="{0F1AA824-C886-AA48-88FD-6833C63EBFAE}" destId="{FA3154FE-95F6-7144-B25E-8366913DA777}" srcOrd="3" destOrd="0" presId="urn:microsoft.com/office/officeart/2016/7/layout/BasicLinearProcessNumbered"/>
    <dgm:cxn modelId="{98895CB6-0396-BE48-88D4-F58016525CAA}" type="presParOf" srcId="{640C68F1-D012-B942-8D85-7862D0404F5C}" destId="{A8ABA047-69AA-0D4C-A499-13DB442F5775}" srcOrd="3" destOrd="0" presId="urn:microsoft.com/office/officeart/2016/7/layout/BasicLinearProcessNumbered"/>
    <dgm:cxn modelId="{24C8522D-4BB5-1842-9BD1-8498A3559E84}" type="presParOf" srcId="{640C68F1-D012-B942-8D85-7862D0404F5C}" destId="{247993A8-7828-9F4D-946B-BE949EDA0010}" srcOrd="4" destOrd="0" presId="urn:microsoft.com/office/officeart/2016/7/layout/BasicLinearProcessNumbered"/>
    <dgm:cxn modelId="{991863C9-B91E-B24F-A270-EEAACDA970F7}" type="presParOf" srcId="{247993A8-7828-9F4D-946B-BE949EDA0010}" destId="{A760819A-6523-4E45-80D9-97A9FB4593FB}" srcOrd="0" destOrd="0" presId="urn:microsoft.com/office/officeart/2016/7/layout/BasicLinearProcessNumbered"/>
    <dgm:cxn modelId="{2FBFA0ED-2D20-F241-A978-D3BBE751F4A9}" type="presParOf" srcId="{247993A8-7828-9F4D-946B-BE949EDA0010}" destId="{52A333E8-78C5-F54F-8DE7-A0AF3925DBD4}" srcOrd="1" destOrd="0" presId="urn:microsoft.com/office/officeart/2016/7/layout/BasicLinearProcessNumbered"/>
    <dgm:cxn modelId="{D90CB595-8543-F444-BB85-5BCF60725574}" type="presParOf" srcId="{247993A8-7828-9F4D-946B-BE949EDA0010}" destId="{095FEC5C-B956-7B46-AC9F-44C025D24257}" srcOrd="2" destOrd="0" presId="urn:microsoft.com/office/officeart/2016/7/layout/BasicLinearProcessNumbered"/>
    <dgm:cxn modelId="{88E37749-22C0-A641-82C1-758A3113D277}" type="presParOf" srcId="{247993A8-7828-9F4D-946B-BE949EDA0010}" destId="{6D5FA2C7-EFC0-E94E-A56D-90B3FC0A36E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E2A6BB-CB54-43A9-9267-64BA54BD8134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BA3E15F-193F-4CED-BC35-BC715CDACB20}">
      <dgm:prSet custT="1"/>
      <dgm:spPr/>
      <dgm:t>
        <a:bodyPr/>
        <a:lstStyle/>
        <a:p>
          <a:r>
            <a:rPr lang="en-US" sz="3200" dirty="0">
              <a:latin typeface="Museo Sans 500" panose="02000000000000000000" pitchFamily="2" charset="77"/>
            </a:rPr>
            <a:t>1. Determine</a:t>
          </a:r>
        </a:p>
      </dgm:t>
    </dgm:pt>
    <dgm:pt modelId="{654296DE-23C9-4261-8510-5DC6E149A6F4}" type="parTrans" cxnId="{4DB14C8D-519F-46E7-8D97-9D6CE0D23A73}">
      <dgm:prSet/>
      <dgm:spPr/>
      <dgm:t>
        <a:bodyPr/>
        <a:lstStyle/>
        <a:p>
          <a:endParaRPr lang="en-US"/>
        </a:p>
      </dgm:t>
    </dgm:pt>
    <dgm:pt modelId="{0A41DA51-846B-42C8-AE2B-46B06C2B5120}" type="sibTrans" cxnId="{4DB14C8D-519F-46E7-8D97-9D6CE0D23A73}">
      <dgm:prSet/>
      <dgm:spPr/>
      <dgm:t>
        <a:bodyPr/>
        <a:lstStyle/>
        <a:p>
          <a:endParaRPr lang="en-US"/>
        </a:p>
      </dgm:t>
    </dgm:pt>
    <dgm:pt modelId="{FEEC0923-200F-4741-94F1-9735D34D0C36}">
      <dgm:prSet custT="1"/>
      <dgm:spPr/>
      <dgm:t>
        <a:bodyPr/>
        <a:lstStyle/>
        <a:p>
          <a:pPr algn="l"/>
          <a:r>
            <a:rPr lang="en-US" sz="1600" dirty="0">
              <a:latin typeface="Museo Sans 500" panose="02000000000000000000" pitchFamily="2" charset="77"/>
            </a:rPr>
            <a:t>Determine your regular expenses. You may find this info on last year’s budget. Expenses may come from:</a:t>
          </a:r>
        </a:p>
      </dgm:t>
    </dgm:pt>
    <dgm:pt modelId="{05E8519C-0342-4E00-9158-653154FEC751}" type="parTrans" cxnId="{7BF6929D-502A-4CF9-B65E-A25E88769095}">
      <dgm:prSet/>
      <dgm:spPr/>
      <dgm:t>
        <a:bodyPr/>
        <a:lstStyle/>
        <a:p>
          <a:endParaRPr lang="en-US"/>
        </a:p>
      </dgm:t>
    </dgm:pt>
    <dgm:pt modelId="{CA5790E7-CC23-4181-A716-D5CBAED0987F}" type="sibTrans" cxnId="{7BF6929D-502A-4CF9-B65E-A25E88769095}">
      <dgm:prSet/>
      <dgm:spPr/>
      <dgm:t>
        <a:bodyPr/>
        <a:lstStyle/>
        <a:p>
          <a:endParaRPr lang="en-US"/>
        </a:p>
      </dgm:t>
    </dgm:pt>
    <dgm:pt modelId="{68C213CC-A8C7-48B0-AFB5-487E30DF812B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Regularly hosted events</a:t>
          </a:r>
        </a:p>
      </dgm:t>
    </dgm:pt>
    <dgm:pt modelId="{D5B08049-6BFF-4CCE-BA45-E73A0C9E079A}" type="parTrans" cxnId="{BD494EAF-7C54-4163-81C2-9C7000E47F8F}">
      <dgm:prSet/>
      <dgm:spPr/>
      <dgm:t>
        <a:bodyPr/>
        <a:lstStyle/>
        <a:p>
          <a:endParaRPr lang="en-US"/>
        </a:p>
      </dgm:t>
    </dgm:pt>
    <dgm:pt modelId="{052BE05A-6B4C-4533-9743-2B20BE95A936}" type="sibTrans" cxnId="{BD494EAF-7C54-4163-81C2-9C7000E47F8F}">
      <dgm:prSet/>
      <dgm:spPr/>
      <dgm:t>
        <a:bodyPr/>
        <a:lstStyle/>
        <a:p>
          <a:endParaRPr lang="en-US"/>
        </a:p>
      </dgm:t>
    </dgm:pt>
    <dgm:pt modelId="{FC7DF773-0B6D-4B2D-A768-C795DA9DAFA4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Creating and purchasing merch</a:t>
          </a:r>
        </a:p>
      </dgm:t>
    </dgm:pt>
    <dgm:pt modelId="{FCE0BD32-9825-431C-B13D-F9FE04BB0E79}" type="parTrans" cxnId="{D508BBEF-0AD6-49BE-8027-5785867F45CE}">
      <dgm:prSet/>
      <dgm:spPr/>
      <dgm:t>
        <a:bodyPr/>
        <a:lstStyle/>
        <a:p>
          <a:endParaRPr lang="en-US"/>
        </a:p>
      </dgm:t>
    </dgm:pt>
    <dgm:pt modelId="{07967AA3-C908-47C4-8F12-06551B3A909A}" type="sibTrans" cxnId="{D508BBEF-0AD6-49BE-8027-5785867F45CE}">
      <dgm:prSet/>
      <dgm:spPr/>
      <dgm:t>
        <a:bodyPr/>
        <a:lstStyle/>
        <a:p>
          <a:endParaRPr lang="en-US"/>
        </a:p>
      </dgm:t>
    </dgm:pt>
    <dgm:pt modelId="{00A23283-EE2F-407A-A6E9-6AACB8B8A361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Travel expenses</a:t>
          </a:r>
        </a:p>
      </dgm:t>
    </dgm:pt>
    <dgm:pt modelId="{81A49A70-9486-41B6-A0B0-4306BB582B82}" type="parTrans" cxnId="{3EFC99CE-76A3-479C-965F-665906A95EBF}">
      <dgm:prSet/>
      <dgm:spPr/>
      <dgm:t>
        <a:bodyPr/>
        <a:lstStyle/>
        <a:p>
          <a:endParaRPr lang="en-US"/>
        </a:p>
      </dgm:t>
    </dgm:pt>
    <dgm:pt modelId="{6FC8D3D6-B3A5-4F32-BD5E-0E50B3413689}" type="sibTrans" cxnId="{3EFC99CE-76A3-479C-965F-665906A95EBF}">
      <dgm:prSet/>
      <dgm:spPr/>
      <dgm:t>
        <a:bodyPr/>
        <a:lstStyle/>
        <a:p>
          <a:endParaRPr lang="en-US"/>
        </a:p>
      </dgm:t>
    </dgm:pt>
    <dgm:pt modelId="{2C55658D-AD3F-4EB0-8753-BF4E113E454C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Registration fees for events</a:t>
          </a:r>
        </a:p>
      </dgm:t>
    </dgm:pt>
    <dgm:pt modelId="{10F5996B-8507-4135-833D-6BE3AD53BE45}" type="parTrans" cxnId="{F0E999BE-6168-4F6D-9AC6-D183202DC340}">
      <dgm:prSet/>
      <dgm:spPr/>
      <dgm:t>
        <a:bodyPr/>
        <a:lstStyle/>
        <a:p>
          <a:endParaRPr lang="en-US"/>
        </a:p>
      </dgm:t>
    </dgm:pt>
    <dgm:pt modelId="{CA51C8B2-8E3A-4D5D-AA18-90373812CDB0}" type="sibTrans" cxnId="{F0E999BE-6168-4F6D-9AC6-D183202DC340}">
      <dgm:prSet/>
      <dgm:spPr/>
      <dgm:t>
        <a:bodyPr/>
        <a:lstStyle/>
        <a:p>
          <a:endParaRPr lang="en-US"/>
        </a:p>
      </dgm:t>
    </dgm:pt>
    <dgm:pt modelId="{6F8F8D21-D961-4E57-A182-475A7D0C2EF2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Faculty Societies: Constituent Society fees</a:t>
          </a:r>
        </a:p>
      </dgm:t>
    </dgm:pt>
    <dgm:pt modelId="{3F8B2751-40C4-41FD-BC11-5406CFA0F8FA}" type="parTrans" cxnId="{E69525A7-AA06-4850-992F-7AD0D130BE66}">
      <dgm:prSet/>
      <dgm:spPr/>
      <dgm:t>
        <a:bodyPr/>
        <a:lstStyle/>
        <a:p>
          <a:endParaRPr lang="en-US"/>
        </a:p>
      </dgm:t>
    </dgm:pt>
    <dgm:pt modelId="{7553E2C5-27F9-46E1-8B0D-0C93C5E54DDE}" type="sibTrans" cxnId="{E69525A7-AA06-4850-992F-7AD0D130BE66}">
      <dgm:prSet/>
      <dgm:spPr/>
      <dgm:t>
        <a:bodyPr/>
        <a:lstStyle/>
        <a:p>
          <a:endParaRPr lang="en-US"/>
        </a:p>
      </dgm:t>
    </dgm:pt>
    <dgm:pt modelId="{9A515D20-7BA1-4383-BA6A-4E5E4F6E7DF5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Employers: Employee tax contributions</a:t>
          </a:r>
        </a:p>
      </dgm:t>
    </dgm:pt>
    <dgm:pt modelId="{D4DB85F1-F3E7-4E25-9286-19EFDE3E7CEB}" type="parTrans" cxnId="{222D9D18-DB31-4684-A873-F93BF1058F50}">
      <dgm:prSet/>
      <dgm:spPr/>
      <dgm:t>
        <a:bodyPr/>
        <a:lstStyle/>
        <a:p>
          <a:endParaRPr lang="en-US"/>
        </a:p>
      </dgm:t>
    </dgm:pt>
    <dgm:pt modelId="{C6402BE7-2EBD-4F14-8C8E-5D7DBF1D5196}" type="sibTrans" cxnId="{222D9D18-DB31-4684-A873-F93BF1058F50}">
      <dgm:prSet/>
      <dgm:spPr/>
      <dgm:t>
        <a:bodyPr/>
        <a:lstStyle/>
        <a:p>
          <a:endParaRPr lang="en-US"/>
        </a:p>
      </dgm:t>
    </dgm:pt>
    <dgm:pt modelId="{9B270C95-BDC4-484D-B58A-3E4B44217382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Businesses: Harmonized Sales Tax (HST)</a:t>
          </a:r>
        </a:p>
      </dgm:t>
    </dgm:pt>
    <dgm:pt modelId="{641A38B0-FC6D-48F6-8D5D-95EE6C473BA3}" type="parTrans" cxnId="{9AD3951D-0564-4AF7-8483-5DA7A2D87ACB}">
      <dgm:prSet/>
      <dgm:spPr/>
      <dgm:t>
        <a:bodyPr/>
        <a:lstStyle/>
        <a:p>
          <a:endParaRPr lang="en-US"/>
        </a:p>
      </dgm:t>
    </dgm:pt>
    <dgm:pt modelId="{8560EC70-564A-47D4-84EC-3AA8DF17C244}" type="sibTrans" cxnId="{9AD3951D-0564-4AF7-8483-5DA7A2D87ACB}">
      <dgm:prSet/>
      <dgm:spPr/>
      <dgm:t>
        <a:bodyPr/>
        <a:lstStyle/>
        <a:p>
          <a:endParaRPr lang="en-US"/>
        </a:p>
      </dgm:t>
    </dgm:pt>
    <dgm:pt modelId="{37E5059A-CC9C-47F4-B267-6605E40DB6E1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Equipment (purchase/maintenance) costs</a:t>
          </a:r>
        </a:p>
      </dgm:t>
    </dgm:pt>
    <dgm:pt modelId="{ACF7C303-B88F-47EE-B1CE-FF28D3B49544}" type="parTrans" cxnId="{24C9E7CF-36EE-4311-AD13-51A07E1D34A9}">
      <dgm:prSet/>
      <dgm:spPr/>
      <dgm:t>
        <a:bodyPr/>
        <a:lstStyle/>
        <a:p>
          <a:endParaRPr lang="en-US"/>
        </a:p>
      </dgm:t>
    </dgm:pt>
    <dgm:pt modelId="{E87B976A-2572-43B7-869B-579105F9C5BC}" type="sibTrans" cxnId="{24C9E7CF-36EE-4311-AD13-51A07E1D34A9}">
      <dgm:prSet/>
      <dgm:spPr/>
      <dgm:t>
        <a:bodyPr/>
        <a:lstStyle/>
        <a:p>
          <a:endParaRPr lang="en-US"/>
        </a:p>
      </dgm:t>
    </dgm:pt>
    <dgm:pt modelId="{EDEC7EE7-D666-4E27-8819-1782EB25F573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Insurance premiums</a:t>
          </a:r>
        </a:p>
      </dgm:t>
    </dgm:pt>
    <dgm:pt modelId="{17F516B8-9AF2-4CDC-9C8C-1A3214ABE688}" type="parTrans" cxnId="{0257ED13-E898-4380-8152-30759774CABD}">
      <dgm:prSet/>
      <dgm:spPr/>
      <dgm:t>
        <a:bodyPr/>
        <a:lstStyle/>
        <a:p>
          <a:endParaRPr lang="en-US"/>
        </a:p>
      </dgm:t>
    </dgm:pt>
    <dgm:pt modelId="{DCFE6111-8C8E-4E5B-86B3-3634D4FB4C20}" type="sibTrans" cxnId="{0257ED13-E898-4380-8152-30759774CABD}">
      <dgm:prSet/>
      <dgm:spPr/>
      <dgm:t>
        <a:bodyPr/>
        <a:lstStyle/>
        <a:p>
          <a:endParaRPr lang="en-US"/>
        </a:p>
      </dgm:t>
    </dgm:pt>
    <dgm:pt modelId="{E62F8414-02F1-458E-BB85-F0E1940E1A09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Member subsidies</a:t>
          </a:r>
        </a:p>
      </dgm:t>
    </dgm:pt>
    <dgm:pt modelId="{7DF5FA88-CAE0-4B64-B1A1-09F37A75A393}" type="parTrans" cxnId="{8EAC56AC-0AA2-4583-BC9A-4950423A6750}">
      <dgm:prSet/>
      <dgm:spPr/>
      <dgm:t>
        <a:bodyPr/>
        <a:lstStyle/>
        <a:p>
          <a:endParaRPr lang="en-US"/>
        </a:p>
      </dgm:t>
    </dgm:pt>
    <dgm:pt modelId="{A9F60183-6405-45D6-88E1-8908D66FECEC}" type="sibTrans" cxnId="{8EAC56AC-0AA2-4583-BC9A-4950423A6750}">
      <dgm:prSet/>
      <dgm:spPr/>
      <dgm:t>
        <a:bodyPr/>
        <a:lstStyle/>
        <a:p>
          <a:endParaRPr lang="en-US"/>
        </a:p>
      </dgm:t>
    </dgm:pt>
    <dgm:pt modelId="{6B02A7C4-16C6-496C-AEE5-28925B48280D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Joint Stocks fees</a:t>
          </a:r>
        </a:p>
      </dgm:t>
    </dgm:pt>
    <dgm:pt modelId="{31571B48-918F-4C78-9C8E-7E34CD7FBDF8}" type="parTrans" cxnId="{4AC14787-3CEC-46EA-8079-E767D5405072}">
      <dgm:prSet/>
      <dgm:spPr/>
      <dgm:t>
        <a:bodyPr/>
        <a:lstStyle/>
        <a:p>
          <a:endParaRPr lang="en-US"/>
        </a:p>
      </dgm:t>
    </dgm:pt>
    <dgm:pt modelId="{6A390CC6-48F0-4CD4-B3BF-A5769E807B51}" type="sibTrans" cxnId="{4AC14787-3CEC-46EA-8079-E767D5405072}">
      <dgm:prSet/>
      <dgm:spPr/>
      <dgm:t>
        <a:bodyPr/>
        <a:lstStyle/>
        <a:p>
          <a:endParaRPr lang="en-US"/>
        </a:p>
      </dgm:t>
    </dgm:pt>
    <dgm:pt modelId="{86667F06-4D93-4956-AC6F-BC13ABA91F76}">
      <dgm:prSet custT="1"/>
      <dgm:spPr/>
      <dgm:t>
        <a:bodyPr/>
        <a:lstStyle/>
        <a:p>
          <a:pPr algn="l"/>
          <a:r>
            <a:rPr lang="en-US" sz="1250" dirty="0">
              <a:latin typeface="Museo Sans 500" panose="02000000000000000000" pitchFamily="2" charset="77"/>
            </a:rPr>
            <a:t>Member organization fees (e.g., CFS fees for CFS members)</a:t>
          </a:r>
        </a:p>
      </dgm:t>
    </dgm:pt>
    <dgm:pt modelId="{CB5DA42C-51D8-489E-9514-0E2E0EB46FC2}" type="parTrans" cxnId="{BF8BDA74-E972-44ED-9834-B1D6BB345E31}">
      <dgm:prSet/>
      <dgm:spPr/>
      <dgm:t>
        <a:bodyPr/>
        <a:lstStyle/>
        <a:p>
          <a:endParaRPr lang="en-US"/>
        </a:p>
      </dgm:t>
    </dgm:pt>
    <dgm:pt modelId="{48723007-4A10-4DF8-B0B0-46E6072B5A63}" type="sibTrans" cxnId="{BF8BDA74-E972-44ED-9834-B1D6BB345E31}">
      <dgm:prSet/>
      <dgm:spPr/>
      <dgm:t>
        <a:bodyPr/>
        <a:lstStyle/>
        <a:p>
          <a:endParaRPr lang="en-US"/>
        </a:p>
      </dgm:t>
    </dgm:pt>
    <dgm:pt modelId="{3F1863D3-4BD4-47B1-9D64-97A201F413FD}">
      <dgm:prSet custT="1"/>
      <dgm:spPr/>
      <dgm:t>
        <a:bodyPr/>
        <a:lstStyle/>
        <a:p>
          <a:r>
            <a:rPr lang="en-US" sz="3200" dirty="0">
              <a:latin typeface="Museo Sans 500" panose="02000000000000000000" pitchFamily="2" charset="77"/>
            </a:rPr>
            <a:t>2. Assess</a:t>
          </a:r>
        </a:p>
      </dgm:t>
    </dgm:pt>
    <dgm:pt modelId="{3515059A-7D6A-4601-AD85-D27CF786F9AC}" type="parTrans" cxnId="{3A69B6AB-8E7F-4B91-B2B5-BAE3FDA6A9F8}">
      <dgm:prSet/>
      <dgm:spPr/>
      <dgm:t>
        <a:bodyPr/>
        <a:lstStyle/>
        <a:p>
          <a:endParaRPr lang="en-US"/>
        </a:p>
      </dgm:t>
    </dgm:pt>
    <dgm:pt modelId="{D0DA2727-F660-4EDD-84EF-22CC85F53F71}" type="sibTrans" cxnId="{3A69B6AB-8E7F-4B91-B2B5-BAE3FDA6A9F8}">
      <dgm:prSet/>
      <dgm:spPr/>
      <dgm:t>
        <a:bodyPr/>
        <a:lstStyle/>
        <a:p>
          <a:endParaRPr lang="en-US"/>
        </a:p>
      </dgm:t>
    </dgm:pt>
    <dgm:pt modelId="{F6DC541B-C49E-4C9B-92E5-A3361F66BD61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Assess your regular expenses.</a:t>
          </a:r>
        </a:p>
      </dgm:t>
    </dgm:pt>
    <dgm:pt modelId="{06B42A7B-E649-465E-AA58-B0A9CAB2161F}" type="parTrans" cxnId="{A0EA2BFD-7A0A-4E73-84C6-D68FACD181B6}">
      <dgm:prSet/>
      <dgm:spPr/>
      <dgm:t>
        <a:bodyPr/>
        <a:lstStyle/>
        <a:p>
          <a:endParaRPr lang="en-US"/>
        </a:p>
      </dgm:t>
    </dgm:pt>
    <dgm:pt modelId="{9A4B4393-AC74-4F2C-92CE-FFA13E2F6875}" type="sibTrans" cxnId="{A0EA2BFD-7A0A-4E73-84C6-D68FACD181B6}">
      <dgm:prSet/>
      <dgm:spPr/>
      <dgm:t>
        <a:bodyPr/>
        <a:lstStyle/>
        <a:p>
          <a:endParaRPr lang="en-US"/>
        </a:p>
      </dgm:t>
    </dgm:pt>
    <dgm:pt modelId="{C81A2EEE-39A8-4500-AF68-960EEC6C8B05}">
      <dgm:prSet custT="1"/>
      <dgm:spPr/>
      <dgm:t>
        <a:bodyPr/>
        <a:lstStyle/>
        <a:p>
          <a:r>
            <a:rPr lang="en-US" sz="1700" dirty="0">
              <a:latin typeface="Museo Sans 500" panose="02000000000000000000" pitchFamily="2" charset="77"/>
            </a:rPr>
            <a:t>Is there something that you would like to add to your expenses? What would be a worthwhile addition to you?</a:t>
          </a:r>
        </a:p>
      </dgm:t>
    </dgm:pt>
    <dgm:pt modelId="{4380AD50-EF1B-43E5-82F1-6E2FEBBE906F}" type="parTrans" cxnId="{F74AEBB7-9466-4F6A-B641-580CA17044F3}">
      <dgm:prSet/>
      <dgm:spPr/>
      <dgm:t>
        <a:bodyPr/>
        <a:lstStyle/>
        <a:p>
          <a:endParaRPr lang="en-US"/>
        </a:p>
      </dgm:t>
    </dgm:pt>
    <dgm:pt modelId="{13655183-D2DA-46E7-A77F-21E7232CC4EB}" type="sibTrans" cxnId="{F74AEBB7-9466-4F6A-B641-580CA17044F3}">
      <dgm:prSet/>
      <dgm:spPr/>
      <dgm:t>
        <a:bodyPr/>
        <a:lstStyle/>
        <a:p>
          <a:endParaRPr lang="en-US"/>
        </a:p>
      </dgm:t>
    </dgm:pt>
    <dgm:pt modelId="{CF0F1D02-0DC4-406F-A92E-9C237253BB9B}">
      <dgm:prSet custT="1"/>
      <dgm:spPr/>
      <dgm:t>
        <a:bodyPr/>
        <a:lstStyle/>
        <a:p>
          <a:r>
            <a:rPr lang="en-US" sz="1700" dirty="0">
              <a:latin typeface="Museo Sans 500" panose="02000000000000000000" pitchFamily="2" charset="77"/>
            </a:rPr>
            <a:t>Is there something you would not want to spend money on? Why not? Is there a cheaper alternative to consider?</a:t>
          </a:r>
        </a:p>
      </dgm:t>
    </dgm:pt>
    <dgm:pt modelId="{A55FE309-1C42-4CB7-A288-175366F1DA6C}" type="parTrans" cxnId="{83D508DB-B6F9-4059-8EF7-99D1F1AAEA16}">
      <dgm:prSet/>
      <dgm:spPr/>
      <dgm:t>
        <a:bodyPr/>
        <a:lstStyle/>
        <a:p>
          <a:endParaRPr lang="en-US"/>
        </a:p>
      </dgm:t>
    </dgm:pt>
    <dgm:pt modelId="{1160FB92-1A3C-496D-93B2-9776D3583BE8}" type="sibTrans" cxnId="{83D508DB-B6F9-4059-8EF7-99D1F1AAEA16}">
      <dgm:prSet/>
      <dgm:spPr/>
      <dgm:t>
        <a:bodyPr/>
        <a:lstStyle/>
        <a:p>
          <a:endParaRPr lang="en-US"/>
        </a:p>
      </dgm:t>
    </dgm:pt>
    <dgm:pt modelId="{EFAEA58D-EF8B-4479-8D3D-1FB7C012BCA7}">
      <dgm:prSet/>
      <dgm:spPr/>
      <dgm:t>
        <a:bodyPr/>
        <a:lstStyle/>
        <a:p>
          <a:r>
            <a:rPr lang="en-US" sz="3200" dirty="0">
              <a:latin typeface="Museo Sans 500" panose="02000000000000000000" pitchFamily="2" charset="77"/>
            </a:rPr>
            <a:t>3. Prioritize</a:t>
          </a:r>
        </a:p>
      </dgm:t>
    </dgm:pt>
    <dgm:pt modelId="{044B1F78-78AA-489D-A87E-26F10D369DE0}" type="parTrans" cxnId="{8D975CBC-2F82-483D-93D7-C3C30CF44D47}">
      <dgm:prSet/>
      <dgm:spPr/>
      <dgm:t>
        <a:bodyPr/>
        <a:lstStyle/>
        <a:p>
          <a:endParaRPr lang="en-US"/>
        </a:p>
      </dgm:t>
    </dgm:pt>
    <dgm:pt modelId="{B164CE84-3EA3-4262-A58E-8F5FBB373D3D}" type="sibTrans" cxnId="{8D975CBC-2F82-483D-93D7-C3C30CF44D47}">
      <dgm:prSet/>
      <dgm:spPr/>
      <dgm:t>
        <a:bodyPr/>
        <a:lstStyle/>
        <a:p>
          <a:endParaRPr lang="en-US"/>
        </a:p>
      </dgm:t>
    </dgm:pt>
    <dgm:pt modelId="{31A49ABC-4F43-4553-B056-93165988B18D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Pro-tip: Prioritize your expenses</a:t>
          </a:r>
        </a:p>
      </dgm:t>
    </dgm:pt>
    <dgm:pt modelId="{DB06463D-6737-427B-AC4E-BEAB903DB42E}" type="parTrans" cxnId="{8840070C-862A-4AD6-B227-2A75F088CED1}">
      <dgm:prSet/>
      <dgm:spPr/>
      <dgm:t>
        <a:bodyPr/>
        <a:lstStyle/>
        <a:p>
          <a:endParaRPr lang="en-US"/>
        </a:p>
      </dgm:t>
    </dgm:pt>
    <dgm:pt modelId="{3962507B-2A67-4A7E-8F2B-E0682B0797F4}" type="sibTrans" cxnId="{8840070C-862A-4AD6-B227-2A75F088CED1}">
      <dgm:prSet/>
      <dgm:spPr/>
      <dgm:t>
        <a:bodyPr/>
        <a:lstStyle/>
        <a:p>
          <a:endParaRPr lang="en-US"/>
        </a:p>
      </dgm:t>
    </dgm:pt>
    <dgm:pt modelId="{95442D28-4BB2-47A6-8F03-D49FB64A7EC9}">
      <dgm:prSet custT="1"/>
      <dgm:spPr/>
      <dgm:t>
        <a:bodyPr/>
        <a:lstStyle/>
        <a:p>
          <a:r>
            <a:rPr lang="en-US" sz="2000" dirty="0">
              <a:latin typeface="Museo Sans 500" panose="02000000000000000000" pitchFamily="2" charset="77"/>
            </a:rPr>
            <a:t>Which expenses are necessary, and which are not?</a:t>
          </a:r>
        </a:p>
      </dgm:t>
    </dgm:pt>
    <dgm:pt modelId="{1046F63C-FF5E-4D09-A2FA-33EE1ABDA533}" type="parTrans" cxnId="{56ED9882-6EE2-4532-82DD-435A60F2944D}">
      <dgm:prSet/>
      <dgm:spPr/>
      <dgm:t>
        <a:bodyPr/>
        <a:lstStyle/>
        <a:p>
          <a:endParaRPr lang="en-US"/>
        </a:p>
      </dgm:t>
    </dgm:pt>
    <dgm:pt modelId="{90CBE2EF-BA21-43C2-A9B8-B2DF3A244AB1}" type="sibTrans" cxnId="{56ED9882-6EE2-4532-82DD-435A60F2944D}">
      <dgm:prSet/>
      <dgm:spPr/>
      <dgm:t>
        <a:bodyPr/>
        <a:lstStyle/>
        <a:p>
          <a:endParaRPr lang="en-US"/>
        </a:p>
      </dgm:t>
    </dgm:pt>
    <dgm:pt modelId="{7B42F44D-3AC0-4678-87F8-768BFDD2F67D}">
      <dgm:prSet custT="1"/>
      <dgm:spPr/>
      <dgm:t>
        <a:bodyPr/>
        <a:lstStyle/>
        <a:p>
          <a:r>
            <a:rPr lang="en-US" sz="2000" dirty="0">
              <a:latin typeface="Museo Sans 500" panose="02000000000000000000" pitchFamily="2" charset="77"/>
            </a:rPr>
            <a:t>Which expenses would you only make if you had more money?</a:t>
          </a:r>
        </a:p>
      </dgm:t>
    </dgm:pt>
    <dgm:pt modelId="{A7ED8218-9C76-4BDB-8EFA-38D1C44D43E1}" type="parTrans" cxnId="{68D798D9-5D50-4CCC-BEC5-569CC47D28A2}">
      <dgm:prSet/>
      <dgm:spPr/>
      <dgm:t>
        <a:bodyPr/>
        <a:lstStyle/>
        <a:p>
          <a:endParaRPr lang="en-US"/>
        </a:p>
      </dgm:t>
    </dgm:pt>
    <dgm:pt modelId="{17485C55-87E6-4A23-8D1F-530374CE7979}" type="sibTrans" cxnId="{68D798D9-5D50-4CCC-BEC5-569CC47D28A2}">
      <dgm:prSet/>
      <dgm:spPr/>
      <dgm:t>
        <a:bodyPr/>
        <a:lstStyle/>
        <a:p>
          <a:endParaRPr lang="en-US"/>
        </a:p>
      </dgm:t>
    </dgm:pt>
    <dgm:pt modelId="{2B898BB5-1195-924E-83C9-C91D6D2F4537}" type="pres">
      <dgm:prSet presAssocID="{0AE2A6BB-CB54-43A9-9267-64BA54BD8134}" presName="diagram" presStyleCnt="0">
        <dgm:presLayoutVars>
          <dgm:dir/>
          <dgm:resizeHandles val="exact"/>
        </dgm:presLayoutVars>
      </dgm:prSet>
      <dgm:spPr/>
    </dgm:pt>
    <dgm:pt modelId="{68028476-EBC6-304B-A2DC-3D11B1976FFF}" type="pres">
      <dgm:prSet presAssocID="{BBA3E15F-193F-4CED-BC35-BC715CDACB20}" presName="node" presStyleLbl="node1" presStyleIdx="0" presStyleCnt="3" custScaleX="133003" custScaleY="223347" custLinFactNeighborX="-48605" custLinFactNeighborY="682">
        <dgm:presLayoutVars>
          <dgm:bulletEnabled val="1"/>
        </dgm:presLayoutVars>
      </dgm:prSet>
      <dgm:spPr/>
    </dgm:pt>
    <dgm:pt modelId="{52DC6630-DDB1-F14E-A71B-5C39FE377984}" type="pres">
      <dgm:prSet presAssocID="{0A41DA51-846B-42C8-AE2B-46B06C2B5120}" presName="sibTrans" presStyleCnt="0"/>
      <dgm:spPr/>
    </dgm:pt>
    <dgm:pt modelId="{43AA7DAD-64D8-7546-9507-C80215746677}" type="pres">
      <dgm:prSet presAssocID="{3F1863D3-4BD4-47B1-9D64-97A201F413FD}" presName="node" presStyleLbl="node1" presStyleIdx="1" presStyleCnt="3" custScaleY="222263">
        <dgm:presLayoutVars>
          <dgm:bulletEnabled val="1"/>
        </dgm:presLayoutVars>
      </dgm:prSet>
      <dgm:spPr/>
    </dgm:pt>
    <dgm:pt modelId="{55B18776-8E15-3A41-B99E-2593DCC375A3}" type="pres">
      <dgm:prSet presAssocID="{D0DA2727-F660-4EDD-84EF-22CC85F53F71}" presName="sibTrans" presStyleCnt="0"/>
      <dgm:spPr/>
    </dgm:pt>
    <dgm:pt modelId="{A1BE5954-AB2F-0E49-84E6-FF0770963004}" type="pres">
      <dgm:prSet presAssocID="{EFAEA58D-EF8B-4479-8D3D-1FB7C012BCA7}" presName="node" presStyleLbl="node1" presStyleIdx="2" presStyleCnt="3" custScaleY="222263">
        <dgm:presLayoutVars>
          <dgm:bulletEnabled val="1"/>
        </dgm:presLayoutVars>
      </dgm:prSet>
      <dgm:spPr/>
    </dgm:pt>
  </dgm:ptLst>
  <dgm:cxnLst>
    <dgm:cxn modelId="{8840070C-862A-4AD6-B227-2A75F088CED1}" srcId="{EFAEA58D-EF8B-4479-8D3D-1FB7C012BCA7}" destId="{31A49ABC-4F43-4553-B056-93165988B18D}" srcOrd="0" destOrd="0" parTransId="{DB06463D-6737-427B-AC4E-BEAB903DB42E}" sibTransId="{3962507B-2A67-4A7E-8F2B-E0682B0797F4}"/>
    <dgm:cxn modelId="{0257ED13-E898-4380-8152-30759774CABD}" srcId="{FEEC0923-200F-4741-94F1-9735D34D0C36}" destId="{EDEC7EE7-D666-4E27-8819-1782EB25F573}" srcOrd="8" destOrd="0" parTransId="{17F516B8-9AF2-4CDC-9C8C-1A3214ABE688}" sibTransId="{DCFE6111-8C8E-4E5B-86B3-3634D4FB4C20}"/>
    <dgm:cxn modelId="{222D9D18-DB31-4684-A873-F93BF1058F50}" srcId="{FEEC0923-200F-4741-94F1-9735D34D0C36}" destId="{9A515D20-7BA1-4383-BA6A-4E5E4F6E7DF5}" srcOrd="5" destOrd="0" parTransId="{D4DB85F1-F3E7-4E25-9286-19EFDE3E7CEB}" sibTransId="{C6402BE7-2EBD-4F14-8C8E-5D7DBF1D5196}"/>
    <dgm:cxn modelId="{9AD3951D-0564-4AF7-8483-5DA7A2D87ACB}" srcId="{FEEC0923-200F-4741-94F1-9735D34D0C36}" destId="{9B270C95-BDC4-484D-B58A-3E4B44217382}" srcOrd="6" destOrd="0" parTransId="{641A38B0-FC6D-48F6-8D5D-95EE6C473BA3}" sibTransId="{8560EC70-564A-47D4-84EC-3AA8DF17C244}"/>
    <dgm:cxn modelId="{9016092E-30FB-394D-A4DB-51BB9329F3CE}" type="presOf" srcId="{E62F8414-02F1-458E-BB85-F0E1940E1A09}" destId="{68028476-EBC6-304B-A2DC-3D11B1976FFF}" srcOrd="0" destOrd="11" presId="urn:microsoft.com/office/officeart/2005/8/layout/default"/>
    <dgm:cxn modelId="{BB849149-D906-6E49-9AE1-E431E3042B8D}" type="presOf" srcId="{BBA3E15F-193F-4CED-BC35-BC715CDACB20}" destId="{68028476-EBC6-304B-A2DC-3D11B1976FFF}" srcOrd="0" destOrd="0" presId="urn:microsoft.com/office/officeart/2005/8/layout/default"/>
    <dgm:cxn modelId="{9BA13855-B478-864A-BF8E-DEE1710C24F3}" type="presOf" srcId="{C81A2EEE-39A8-4500-AF68-960EEC6C8B05}" destId="{43AA7DAD-64D8-7546-9507-C80215746677}" srcOrd="0" destOrd="2" presId="urn:microsoft.com/office/officeart/2005/8/layout/default"/>
    <dgm:cxn modelId="{F5BDF460-C8E5-9541-B3CA-7F43105E567C}" type="presOf" srcId="{6F8F8D21-D961-4E57-A182-475A7D0C2EF2}" destId="{68028476-EBC6-304B-A2DC-3D11B1976FFF}" srcOrd="0" destOrd="6" presId="urn:microsoft.com/office/officeart/2005/8/layout/default"/>
    <dgm:cxn modelId="{9495A669-B8C9-1745-B405-A154F9CA0F49}" type="presOf" srcId="{0AE2A6BB-CB54-43A9-9267-64BA54BD8134}" destId="{2B898BB5-1195-924E-83C9-C91D6D2F4537}" srcOrd="0" destOrd="0" presId="urn:microsoft.com/office/officeart/2005/8/layout/default"/>
    <dgm:cxn modelId="{5B26736A-1BFE-D944-965C-170A2ECF09BC}" type="presOf" srcId="{EDEC7EE7-D666-4E27-8819-1782EB25F573}" destId="{68028476-EBC6-304B-A2DC-3D11B1976FFF}" srcOrd="0" destOrd="10" presId="urn:microsoft.com/office/officeart/2005/8/layout/default"/>
    <dgm:cxn modelId="{BF8BDA74-E972-44ED-9834-B1D6BB345E31}" srcId="{FEEC0923-200F-4741-94F1-9735D34D0C36}" destId="{86667F06-4D93-4956-AC6F-BC13ABA91F76}" srcOrd="11" destOrd="0" parTransId="{CB5DA42C-51D8-489E-9514-0E2E0EB46FC2}" sibTransId="{48723007-4A10-4DF8-B0B0-46E6072B5A63}"/>
    <dgm:cxn modelId="{9CD9BC7C-160D-2F44-A068-507750DA3A5B}" type="presOf" srcId="{7B42F44D-3AC0-4678-87F8-768BFDD2F67D}" destId="{A1BE5954-AB2F-0E49-84E6-FF0770963004}" srcOrd="0" destOrd="3" presId="urn:microsoft.com/office/officeart/2005/8/layout/default"/>
    <dgm:cxn modelId="{73B9CF7C-7862-D844-8BB7-284591FABB80}" type="presOf" srcId="{86667F06-4D93-4956-AC6F-BC13ABA91F76}" destId="{68028476-EBC6-304B-A2DC-3D11B1976FFF}" srcOrd="0" destOrd="13" presId="urn:microsoft.com/office/officeart/2005/8/layout/default"/>
    <dgm:cxn modelId="{AAB1147D-C28A-2249-AF18-0518E21E1794}" type="presOf" srcId="{FC7DF773-0B6D-4B2D-A768-C795DA9DAFA4}" destId="{68028476-EBC6-304B-A2DC-3D11B1976FFF}" srcOrd="0" destOrd="3" presId="urn:microsoft.com/office/officeart/2005/8/layout/default"/>
    <dgm:cxn modelId="{56ED9882-6EE2-4532-82DD-435A60F2944D}" srcId="{31A49ABC-4F43-4553-B056-93165988B18D}" destId="{95442D28-4BB2-47A6-8F03-D49FB64A7EC9}" srcOrd="0" destOrd="0" parTransId="{1046F63C-FF5E-4D09-A2FA-33EE1ABDA533}" sibTransId="{90CBE2EF-BA21-43C2-A9B8-B2DF3A244AB1}"/>
    <dgm:cxn modelId="{3F561083-D182-554E-860B-7009DB7AB905}" type="presOf" srcId="{31A49ABC-4F43-4553-B056-93165988B18D}" destId="{A1BE5954-AB2F-0E49-84E6-FF0770963004}" srcOrd="0" destOrd="1" presId="urn:microsoft.com/office/officeart/2005/8/layout/default"/>
    <dgm:cxn modelId="{4AC14787-3CEC-46EA-8079-E767D5405072}" srcId="{FEEC0923-200F-4741-94F1-9735D34D0C36}" destId="{6B02A7C4-16C6-496C-AEE5-28925B48280D}" srcOrd="10" destOrd="0" parTransId="{31571B48-918F-4C78-9C8E-7E34CD7FBDF8}" sibTransId="{6A390CC6-48F0-4CD4-B3BF-A5769E807B51}"/>
    <dgm:cxn modelId="{4DB14C8D-519F-46E7-8D97-9D6CE0D23A73}" srcId="{0AE2A6BB-CB54-43A9-9267-64BA54BD8134}" destId="{BBA3E15F-193F-4CED-BC35-BC715CDACB20}" srcOrd="0" destOrd="0" parTransId="{654296DE-23C9-4261-8510-5DC6E149A6F4}" sibTransId="{0A41DA51-846B-42C8-AE2B-46B06C2B5120}"/>
    <dgm:cxn modelId="{CB5C9A8D-173A-144D-8257-CA99A74E0F08}" type="presOf" srcId="{9A515D20-7BA1-4383-BA6A-4E5E4F6E7DF5}" destId="{68028476-EBC6-304B-A2DC-3D11B1976FFF}" srcOrd="0" destOrd="7" presId="urn:microsoft.com/office/officeart/2005/8/layout/default"/>
    <dgm:cxn modelId="{32BE9F91-C3B6-104C-9B6B-200CE4E4B828}" type="presOf" srcId="{2C55658D-AD3F-4EB0-8753-BF4E113E454C}" destId="{68028476-EBC6-304B-A2DC-3D11B1976FFF}" srcOrd="0" destOrd="5" presId="urn:microsoft.com/office/officeart/2005/8/layout/default"/>
    <dgm:cxn modelId="{7BF6929D-502A-4CF9-B65E-A25E88769095}" srcId="{BBA3E15F-193F-4CED-BC35-BC715CDACB20}" destId="{FEEC0923-200F-4741-94F1-9735D34D0C36}" srcOrd="0" destOrd="0" parTransId="{05E8519C-0342-4E00-9158-653154FEC751}" sibTransId="{CA5790E7-CC23-4181-A716-D5CBAED0987F}"/>
    <dgm:cxn modelId="{AF40EEA4-4B5D-7741-8261-CB01DD4C0CAA}" type="presOf" srcId="{00A23283-EE2F-407A-A6E9-6AACB8B8A361}" destId="{68028476-EBC6-304B-A2DC-3D11B1976FFF}" srcOrd="0" destOrd="4" presId="urn:microsoft.com/office/officeart/2005/8/layout/default"/>
    <dgm:cxn modelId="{E69525A7-AA06-4850-992F-7AD0D130BE66}" srcId="{FEEC0923-200F-4741-94F1-9735D34D0C36}" destId="{6F8F8D21-D961-4E57-A182-475A7D0C2EF2}" srcOrd="4" destOrd="0" parTransId="{3F8B2751-40C4-41FD-BC11-5406CFA0F8FA}" sibTransId="{7553E2C5-27F9-46E1-8B0D-0C93C5E54DDE}"/>
    <dgm:cxn modelId="{E00292A7-14E6-6F43-ADCA-09C862B15329}" type="presOf" srcId="{EFAEA58D-EF8B-4479-8D3D-1FB7C012BCA7}" destId="{A1BE5954-AB2F-0E49-84E6-FF0770963004}" srcOrd="0" destOrd="0" presId="urn:microsoft.com/office/officeart/2005/8/layout/default"/>
    <dgm:cxn modelId="{3A69B6AB-8E7F-4B91-B2B5-BAE3FDA6A9F8}" srcId="{0AE2A6BB-CB54-43A9-9267-64BA54BD8134}" destId="{3F1863D3-4BD4-47B1-9D64-97A201F413FD}" srcOrd="1" destOrd="0" parTransId="{3515059A-7D6A-4601-AD85-D27CF786F9AC}" sibTransId="{D0DA2727-F660-4EDD-84EF-22CC85F53F71}"/>
    <dgm:cxn modelId="{8EAC56AC-0AA2-4583-BC9A-4950423A6750}" srcId="{FEEC0923-200F-4741-94F1-9735D34D0C36}" destId="{E62F8414-02F1-458E-BB85-F0E1940E1A09}" srcOrd="9" destOrd="0" parTransId="{7DF5FA88-CAE0-4B64-B1A1-09F37A75A393}" sibTransId="{A9F60183-6405-45D6-88E1-8908D66FECEC}"/>
    <dgm:cxn modelId="{BD494EAF-7C54-4163-81C2-9C7000E47F8F}" srcId="{FEEC0923-200F-4741-94F1-9735D34D0C36}" destId="{68C213CC-A8C7-48B0-AFB5-487E30DF812B}" srcOrd="0" destOrd="0" parTransId="{D5B08049-6BFF-4CCE-BA45-E73A0C9E079A}" sibTransId="{052BE05A-6B4C-4533-9743-2B20BE95A936}"/>
    <dgm:cxn modelId="{E9D6AFB5-E437-3F47-AD7D-AC146423883C}" type="presOf" srcId="{CF0F1D02-0DC4-406F-A92E-9C237253BB9B}" destId="{43AA7DAD-64D8-7546-9507-C80215746677}" srcOrd="0" destOrd="3" presId="urn:microsoft.com/office/officeart/2005/8/layout/default"/>
    <dgm:cxn modelId="{F74AEBB7-9466-4F6A-B641-580CA17044F3}" srcId="{F6DC541B-C49E-4C9B-92E5-A3361F66BD61}" destId="{C81A2EEE-39A8-4500-AF68-960EEC6C8B05}" srcOrd="0" destOrd="0" parTransId="{4380AD50-EF1B-43E5-82F1-6E2FEBBE906F}" sibTransId="{13655183-D2DA-46E7-A77F-21E7232CC4EB}"/>
    <dgm:cxn modelId="{8D975CBC-2F82-483D-93D7-C3C30CF44D47}" srcId="{0AE2A6BB-CB54-43A9-9267-64BA54BD8134}" destId="{EFAEA58D-EF8B-4479-8D3D-1FB7C012BCA7}" srcOrd="2" destOrd="0" parTransId="{044B1F78-78AA-489D-A87E-26F10D369DE0}" sibTransId="{B164CE84-3EA3-4262-A58E-8F5FBB373D3D}"/>
    <dgm:cxn modelId="{F0E999BE-6168-4F6D-9AC6-D183202DC340}" srcId="{FEEC0923-200F-4741-94F1-9735D34D0C36}" destId="{2C55658D-AD3F-4EB0-8753-BF4E113E454C}" srcOrd="3" destOrd="0" parTransId="{10F5996B-8507-4135-833D-6BE3AD53BE45}" sibTransId="{CA51C8B2-8E3A-4D5D-AA18-90373812CDB0}"/>
    <dgm:cxn modelId="{9C5C52C2-FA52-3B4B-AD4D-A2DF28CB77A4}" type="presOf" srcId="{F6DC541B-C49E-4C9B-92E5-A3361F66BD61}" destId="{43AA7DAD-64D8-7546-9507-C80215746677}" srcOrd="0" destOrd="1" presId="urn:microsoft.com/office/officeart/2005/8/layout/default"/>
    <dgm:cxn modelId="{446037C4-967A-2549-AB2E-09647671DCBC}" type="presOf" srcId="{95442D28-4BB2-47A6-8F03-D49FB64A7EC9}" destId="{A1BE5954-AB2F-0E49-84E6-FF0770963004}" srcOrd="0" destOrd="2" presId="urn:microsoft.com/office/officeart/2005/8/layout/default"/>
    <dgm:cxn modelId="{66F181CA-A8E7-CA40-B06F-F153119B969E}" type="presOf" srcId="{9B270C95-BDC4-484D-B58A-3E4B44217382}" destId="{68028476-EBC6-304B-A2DC-3D11B1976FFF}" srcOrd="0" destOrd="8" presId="urn:microsoft.com/office/officeart/2005/8/layout/default"/>
    <dgm:cxn modelId="{3EFC99CE-76A3-479C-965F-665906A95EBF}" srcId="{FEEC0923-200F-4741-94F1-9735D34D0C36}" destId="{00A23283-EE2F-407A-A6E9-6AACB8B8A361}" srcOrd="2" destOrd="0" parTransId="{81A49A70-9486-41B6-A0B0-4306BB582B82}" sibTransId="{6FC8D3D6-B3A5-4F32-BD5E-0E50B3413689}"/>
    <dgm:cxn modelId="{24C9E7CF-36EE-4311-AD13-51A07E1D34A9}" srcId="{FEEC0923-200F-4741-94F1-9735D34D0C36}" destId="{37E5059A-CC9C-47F4-B267-6605E40DB6E1}" srcOrd="7" destOrd="0" parTransId="{ACF7C303-B88F-47EE-B1CE-FF28D3B49544}" sibTransId="{E87B976A-2572-43B7-869B-579105F9C5BC}"/>
    <dgm:cxn modelId="{9A0B38D1-CB3C-FA4B-A7F9-8FA440375B10}" type="presOf" srcId="{37E5059A-CC9C-47F4-B267-6605E40DB6E1}" destId="{68028476-EBC6-304B-A2DC-3D11B1976FFF}" srcOrd="0" destOrd="9" presId="urn:microsoft.com/office/officeart/2005/8/layout/default"/>
    <dgm:cxn modelId="{68D798D9-5D50-4CCC-BEC5-569CC47D28A2}" srcId="{31A49ABC-4F43-4553-B056-93165988B18D}" destId="{7B42F44D-3AC0-4678-87F8-768BFDD2F67D}" srcOrd="1" destOrd="0" parTransId="{A7ED8218-9C76-4BDB-8EFA-38D1C44D43E1}" sibTransId="{17485C55-87E6-4A23-8D1F-530374CE7979}"/>
    <dgm:cxn modelId="{83D508DB-B6F9-4059-8EF7-99D1F1AAEA16}" srcId="{F6DC541B-C49E-4C9B-92E5-A3361F66BD61}" destId="{CF0F1D02-0DC4-406F-A92E-9C237253BB9B}" srcOrd="1" destOrd="0" parTransId="{A55FE309-1C42-4CB7-A288-175366F1DA6C}" sibTransId="{1160FB92-1A3C-496D-93B2-9776D3583BE8}"/>
    <dgm:cxn modelId="{ECAB49E9-58D3-0146-9A1C-C6DED92D7474}" type="presOf" srcId="{FEEC0923-200F-4741-94F1-9735D34D0C36}" destId="{68028476-EBC6-304B-A2DC-3D11B1976FFF}" srcOrd="0" destOrd="1" presId="urn:microsoft.com/office/officeart/2005/8/layout/default"/>
    <dgm:cxn modelId="{6A1A6EE9-5742-D141-BA07-60C0C917AFBC}" type="presOf" srcId="{6B02A7C4-16C6-496C-AEE5-28925B48280D}" destId="{68028476-EBC6-304B-A2DC-3D11B1976FFF}" srcOrd="0" destOrd="12" presId="urn:microsoft.com/office/officeart/2005/8/layout/default"/>
    <dgm:cxn modelId="{AB26F8EB-E880-384A-8D53-A913AE6D13E8}" type="presOf" srcId="{68C213CC-A8C7-48B0-AFB5-487E30DF812B}" destId="{68028476-EBC6-304B-A2DC-3D11B1976FFF}" srcOrd="0" destOrd="2" presId="urn:microsoft.com/office/officeart/2005/8/layout/default"/>
    <dgm:cxn modelId="{D508BBEF-0AD6-49BE-8027-5785867F45CE}" srcId="{FEEC0923-200F-4741-94F1-9735D34D0C36}" destId="{FC7DF773-0B6D-4B2D-A768-C795DA9DAFA4}" srcOrd="1" destOrd="0" parTransId="{FCE0BD32-9825-431C-B13D-F9FE04BB0E79}" sibTransId="{07967AA3-C908-47C4-8F12-06551B3A909A}"/>
    <dgm:cxn modelId="{007C45F1-733A-0140-979E-1BD26C288697}" type="presOf" srcId="{3F1863D3-4BD4-47B1-9D64-97A201F413FD}" destId="{43AA7DAD-64D8-7546-9507-C80215746677}" srcOrd="0" destOrd="0" presId="urn:microsoft.com/office/officeart/2005/8/layout/default"/>
    <dgm:cxn modelId="{A0EA2BFD-7A0A-4E73-84C6-D68FACD181B6}" srcId="{3F1863D3-4BD4-47B1-9D64-97A201F413FD}" destId="{F6DC541B-C49E-4C9B-92E5-A3361F66BD61}" srcOrd="0" destOrd="0" parTransId="{06B42A7B-E649-465E-AA58-B0A9CAB2161F}" sibTransId="{9A4B4393-AC74-4F2C-92CE-FFA13E2F6875}"/>
    <dgm:cxn modelId="{3E070289-ABAC-7548-B03E-B5649F6910FA}" type="presParOf" srcId="{2B898BB5-1195-924E-83C9-C91D6D2F4537}" destId="{68028476-EBC6-304B-A2DC-3D11B1976FFF}" srcOrd="0" destOrd="0" presId="urn:microsoft.com/office/officeart/2005/8/layout/default"/>
    <dgm:cxn modelId="{3701AF4D-6FE6-ED41-A7E8-96C2A895EBDC}" type="presParOf" srcId="{2B898BB5-1195-924E-83C9-C91D6D2F4537}" destId="{52DC6630-DDB1-F14E-A71B-5C39FE377984}" srcOrd="1" destOrd="0" presId="urn:microsoft.com/office/officeart/2005/8/layout/default"/>
    <dgm:cxn modelId="{4023324C-31E7-1542-B940-239C31880CEF}" type="presParOf" srcId="{2B898BB5-1195-924E-83C9-C91D6D2F4537}" destId="{43AA7DAD-64D8-7546-9507-C80215746677}" srcOrd="2" destOrd="0" presId="urn:microsoft.com/office/officeart/2005/8/layout/default"/>
    <dgm:cxn modelId="{497DAFC6-3188-054A-AA5E-3B9E3225EB54}" type="presParOf" srcId="{2B898BB5-1195-924E-83C9-C91D6D2F4537}" destId="{55B18776-8E15-3A41-B99E-2593DCC375A3}" srcOrd="3" destOrd="0" presId="urn:microsoft.com/office/officeart/2005/8/layout/default"/>
    <dgm:cxn modelId="{40421E0A-1722-4A4E-B5F1-874393973975}" type="presParOf" srcId="{2B898BB5-1195-924E-83C9-C91D6D2F4537}" destId="{A1BE5954-AB2F-0E49-84E6-FF077096300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4DA6778-09D8-454A-981E-03ED4127559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9BEEFD0-FDCB-4B80-9CD5-1BB7A5851F2E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The goal</a:t>
          </a:r>
        </a:p>
      </dgm:t>
    </dgm:pt>
    <dgm:pt modelId="{8D4F59BF-51F4-434B-95F0-DEAF8F85A2E5}" type="parTrans" cxnId="{864820D6-6551-4A0F-84F9-568408527610}">
      <dgm:prSet/>
      <dgm:spPr/>
      <dgm:t>
        <a:bodyPr/>
        <a:lstStyle/>
        <a:p>
          <a:endParaRPr lang="en-US"/>
        </a:p>
      </dgm:t>
    </dgm:pt>
    <dgm:pt modelId="{BACDE979-5376-4F9B-A77C-0F01ADE6DF33}" type="sibTrans" cxnId="{864820D6-6551-4A0F-84F9-568408527610}">
      <dgm:prSet/>
      <dgm:spPr/>
      <dgm:t>
        <a:bodyPr/>
        <a:lstStyle/>
        <a:p>
          <a:endParaRPr lang="en-US"/>
        </a:p>
      </dgm:t>
    </dgm:pt>
    <dgm:pt modelId="{7EBA167D-132E-410A-A755-035F6E98E931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The goal of every budget is to not spend more money than your income.</a:t>
          </a:r>
        </a:p>
      </dgm:t>
    </dgm:pt>
    <dgm:pt modelId="{63EFBC2A-B933-4208-BEBD-D1BE30671A6F}" type="parTrans" cxnId="{2C7FFB9C-BF99-4A30-8BE6-EA2EBA9C4620}">
      <dgm:prSet/>
      <dgm:spPr/>
      <dgm:t>
        <a:bodyPr/>
        <a:lstStyle/>
        <a:p>
          <a:endParaRPr lang="en-US"/>
        </a:p>
      </dgm:t>
    </dgm:pt>
    <dgm:pt modelId="{6B522093-12EB-44F5-B8A6-86998402C5B9}" type="sibTrans" cxnId="{2C7FFB9C-BF99-4A30-8BE6-EA2EBA9C4620}">
      <dgm:prSet/>
      <dgm:spPr/>
      <dgm:t>
        <a:bodyPr/>
        <a:lstStyle/>
        <a:p>
          <a:endParaRPr lang="en-US"/>
        </a:p>
      </dgm:t>
    </dgm:pt>
    <dgm:pt modelId="{299E5C10-2E21-4DF2-94BA-489E326D25B9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Depending on your Society’s constitution, the goal may be to end the year with a specific amount of money in your account (e.g., no less than $1000).</a:t>
          </a:r>
        </a:p>
      </dgm:t>
    </dgm:pt>
    <dgm:pt modelId="{ADCD8BB5-329B-4DB3-9702-DCA757DE404F}" type="parTrans" cxnId="{5D6EC8AE-C037-4B25-B68C-62399F8927F4}">
      <dgm:prSet/>
      <dgm:spPr/>
      <dgm:t>
        <a:bodyPr/>
        <a:lstStyle/>
        <a:p>
          <a:endParaRPr lang="en-US"/>
        </a:p>
      </dgm:t>
    </dgm:pt>
    <dgm:pt modelId="{608BED17-4648-414D-A22A-3827F8BB9960}" type="sibTrans" cxnId="{5D6EC8AE-C037-4B25-B68C-62399F8927F4}">
      <dgm:prSet/>
      <dgm:spPr/>
      <dgm:t>
        <a:bodyPr/>
        <a:lstStyle/>
        <a:p>
          <a:endParaRPr lang="en-US"/>
        </a:p>
      </dgm:t>
    </dgm:pt>
    <dgm:pt modelId="{52CEDC95-3DAE-470E-9527-203439541FD8}">
      <dgm:prSet/>
      <dgm:spPr/>
      <dgm:t>
        <a:bodyPr/>
        <a:lstStyle/>
        <a:p>
          <a:r>
            <a:rPr lang="en-US" b="0" i="0" baseline="0" dirty="0">
              <a:latin typeface="Museo Sans 500" panose="02000000000000000000" pitchFamily="2" charset="77"/>
            </a:rPr>
            <a:t>The method: Income – Expenses = Balance</a:t>
          </a:r>
          <a:endParaRPr lang="en-US" dirty="0">
            <a:latin typeface="Museo Sans 500" panose="02000000000000000000" pitchFamily="2" charset="77"/>
          </a:endParaRPr>
        </a:p>
      </dgm:t>
    </dgm:pt>
    <dgm:pt modelId="{71887119-775A-4946-9988-887955CCCB4D}" type="parTrans" cxnId="{ECAC541C-43EE-4078-970E-A28172BB8BAB}">
      <dgm:prSet/>
      <dgm:spPr/>
      <dgm:t>
        <a:bodyPr/>
        <a:lstStyle/>
        <a:p>
          <a:endParaRPr lang="en-US"/>
        </a:p>
      </dgm:t>
    </dgm:pt>
    <dgm:pt modelId="{BB205183-2D42-4C6B-B58A-479590C0DD99}" type="sibTrans" cxnId="{ECAC541C-43EE-4078-970E-A28172BB8BAB}">
      <dgm:prSet/>
      <dgm:spPr/>
      <dgm:t>
        <a:bodyPr/>
        <a:lstStyle/>
        <a:p>
          <a:endParaRPr lang="en-US"/>
        </a:p>
      </dgm:t>
    </dgm:pt>
    <dgm:pt modelId="{D1A6E5A8-8B69-4E2A-98EC-F2B662220681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Your balance needs to be either zero or positive.</a:t>
          </a:r>
        </a:p>
      </dgm:t>
    </dgm:pt>
    <dgm:pt modelId="{E2CF4AD5-C612-4BC0-8628-87302E8C893D}" type="parTrans" cxnId="{AF657F8E-9074-46BF-ACA8-37D9B0C41EF1}">
      <dgm:prSet/>
      <dgm:spPr/>
      <dgm:t>
        <a:bodyPr/>
        <a:lstStyle/>
        <a:p>
          <a:endParaRPr lang="en-US"/>
        </a:p>
      </dgm:t>
    </dgm:pt>
    <dgm:pt modelId="{C61A5306-BC82-4333-98F3-6310F10EBDF3}" type="sibTrans" cxnId="{AF657F8E-9074-46BF-ACA8-37D9B0C41EF1}">
      <dgm:prSet/>
      <dgm:spPr/>
      <dgm:t>
        <a:bodyPr/>
        <a:lstStyle/>
        <a:p>
          <a:endParaRPr lang="en-US"/>
        </a:p>
      </dgm:t>
    </dgm:pt>
    <dgm:pt modelId="{F60FA7AE-9659-4654-AE48-66A0BF0D53E7}">
      <dgm:prSet/>
      <dgm:spPr/>
      <dgm:t>
        <a:bodyPr/>
        <a:lstStyle/>
        <a:p>
          <a:r>
            <a:rPr lang="en-US" b="0" i="0" baseline="0" dirty="0">
              <a:latin typeface="Museo Sans 500" panose="02000000000000000000" pitchFamily="2" charset="77"/>
            </a:rPr>
            <a:t>To ensure this happens, you need to consider some </a:t>
          </a:r>
          <a:r>
            <a:rPr lang="en-US" b="1" i="0" u="sng" baseline="0" dirty="0">
              <a:latin typeface="Museo Sans 500" panose="02000000000000000000" pitchFamily="2" charset="77"/>
            </a:rPr>
            <a:t>shortfall scenarios</a:t>
          </a:r>
          <a:r>
            <a:rPr lang="en-US" b="0" i="0" baseline="0" dirty="0">
              <a:latin typeface="Museo Sans 500" panose="02000000000000000000" pitchFamily="2" charset="77"/>
            </a:rPr>
            <a:t> and integrate them to your budget:</a:t>
          </a:r>
          <a:endParaRPr lang="en-US" dirty="0">
            <a:latin typeface="Museo Sans 500" panose="02000000000000000000" pitchFamily="2" charset="77"/>
          </a:endParaRPr>
        </a:p>
      </dgm:t>
    </dgm:pt>
    <dgm:pt modelId="{14A966DE-0DCA-4149-8B59-3B034D3D5B64}" type="parTrans" cxnId="{04F3080F-6086-4A60-9961-02D4939C0A93}">
      <dgm:prSet/>
      <dgm:spPr/>
      <dgm:t>
        <a:bodyPr/>
        <a:lstStyle/>
        <a:p>
          <a:endParaRPr lang="en-US"/>
        </a:p>
      </dgm:t>
    </dgm:pt>
    <dgm:pt modelId="{5485540A-449B-45F5-A5C9-F9E84382CB02}" type="sibTrans" cxnId="{04F3080F-6086-4A60-9961-02D4939C0A93}">
      <dgm:prSet/>
      <dgm:spPr/>
      <dgm:t>
        <a:bodyPr/>
        <a:lstStyle/>
        <a:p>
          <a:endParaRPr lang="en-US"/>
        </a:p>
      </dgm:t>
    </dgm:pt>
    <dgm:pt modelId="{76B10DF5-07F5-431D-BD2E-E6B02542BA1C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What is the least amount of money a source of income might give you? E.g., merch sales last year may have been $200, but depending on how many people (don’t) buy merch, you may have to pay for some of the cost out of pocket, eating into your profit.</a:t>
          </a:r>
        </a:p>
      </dgm:t>
    </dgm:pt>
    <dgm:pt modelId="{05A0D5BF-B4E7-4589-94C7-F54D8C1BA97E}" type="parTrans" cxnId="{E8A6DEA6-2747-455A-99AA-F16E2D427AE2}">
      <dgm:prSet/>
      <dgm:spPr/>
      <dgm:t>
        <a:bodyPr/>
        <a:lstStyle/>
        <a:p>
          <a:endParaRPr lang="en-US"/>
        </a:p>
      </dgm:t>
    </dgm:pt>
    <dgm:pt modelId="{E6A0B18E-25F3-4358-9936-564E5D1C695D}" type="sibTrans" cxnId="{E8A6DEA6-2747-455A-99AA-F16E2D427AE2}">
      <dgm:prSet/>
      <dgm:spPr/>
      <dgm:t>
        <a:bodyPr/>
        <a:lstStyle/>
        <a:p>
          <a:endParaRPr lang="en-US"/>
        </a:p>
      </dgm:t>
    </dgm:pt>
    <dgm:pt modelId="{0D1CF73F-A05D-4D8C-A943-86F00AD2830D}">
      <dgm:prSet/>
      <dgm:spPr/>
      <dgm:t>
        <a:bodyPr/>
        <a:lstStyle/>
        <a:p>
          <a:r>
            <a:rPr lang="en-US" b="0" i="0" baseline="0" dirty="0">
              <a:latin typeface="Museo Sans 500" panose="02000000000000000000" pitchFamily="2" charset="77"/>
            </a:rPr>
            <a:t>What additional expenses may occur? E.g., a regular road trip may cost a certain amount of money for gas and two nights of accommodations, but it would be a good idea to budget for more than that in case you are forced to extend your trip due to bad weather.</a:t>
          </a:r>
          <a:endParaRPr lang="en-US" dirty="0">
            <a:latin typeface="Museo Sans 500" panose="02000000000000000000" pitchFamily="2" charset="77"/>
          </a:endParaRPr>
        </a:p>
      </dgm:t>
    </dgm:pt>
    <dgm:pt modelId="{EF1C49A4-33E9-4A73-AABD-B4C5F3F026E8}" type="parTrans" cxnId="{9EAB48C4-151F-4CF4-9FC5-F8BF514E2B19}">
      <dgm:prSet/>
      <dgm:spPr/>
      <dgm:t>
        <a:bodyPr/>
        <a:lstStyle/>
        <a:p>
          <a:endParaRPr lang="en-US"/>
        </a:p>
      </dgm:t>
    </dgm:pt>
    <dgm:pt modelId="{2C38FBB6-403C-4B41-B8CA-4710ADF0F03C}" type="sibTrans" cxnId="{9EAB48C4-151F-4CF4-9FC5-F8BF514E2B19}">
      <dgm:prSet/>
      <dgm:spPr/>
      <dgm:t>
        <a:bodyPr/>
        <a:lstStyle/>
        <a:p>
          <a:endParaRPr lang="en-US"/>
        </a:p>
      </dgm:t>
    </dgm:pt>
    <dgm:pt modelId="{ACDBBF7D-D3AE-B244-B207-E8DAC8EDFFD3}" type="pres">
      <dgm:prSet presAssocID="{E4DA6778-09D8-454A-981E-03ED4127559F}" presName="linear" presStyleCnt="0">
        <dgm:presLayoutVars>
          <dgm:animLvl val="lvl"/>
          <dgm:resizeHandles val="exact"/>
        </dgm:presLayoutVars>
      </dgm:prSet>
      <dgm:spPr/>
    </dgm:pt>
    <dgm:pt modelId="{432EE637-FA78-344E-90F4-EE881CA60721}" type="pres">
      <dgm:prSet presAssocID="{39BEEFD0-FDCB-4B80-9CD5-1BB7A5851F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181BC8-783C-7D47-A99C-3D59DBCB874C}" type="pres">
      <dgm:prSet presAssocID="{39BEEFD0-FDCB-4B80-9CD5-1BB7A5851F2E}" presName="childText" presStyleLbl="revTx" presStyleIdx="0" presStyleCnt="2">
        <dgm:presLayoutVars>
          <dgm:bulletEnabled val="1"/>
        </dgm:presLayoutVars>
      </dgm:prSet>
      <dgm:spPr/>
    </dgm:pt>
    <dgm:pt modelId="{82CBF35B-C3DB-9941-BFEE-C97AE29A5A2A}" type="pres">
      <dgm:prSet presAssocID="{52CEDC95-3DAE-470E-9527-203439541F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30BC2CD-CB36-4143-BD78-01336A1B3A15}" type="pres">
      <dgm:prSet presAssocID="{52CEDC95-3DAE-470E-9527-203439541FD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D13CB05-D8A7-764A-A42D-4C820D300C50}" type="presOf" srcId="{E4DA6778-09D8-454A-981E-03ED4127559F}" destId="{ACDBBF7D-D3AE-B244-B207-E8DAC8EDFFD3}" srcOrd="0" destOrd="0" presId="urn:microsoft.com/office/officeart/2005/8/layout/vList2"/>
    <dgm:cxn modelId="{04F3080F-6086-4A60-9961-02D4939C0A93}" srcId="{52CEDC95-3DAE-470E-9527-203439541FD8}" destId="{F60FA7AE-9659-4654-AE48-66A0BF0D53E7}" srcOrd="1" destOrd="0" parTransId="{14A966DE-0DCA-4149-8B59-3B034D3D5B64}" sibTransId="{5485540A-449B-45F5-A5C9-F9E84382CB02}"/>
    <dgm:cxn modelId="{ECAC541C-43EE-4078-970E-A28172BB8BAB}" srcId="{E4DA6778-09D8-454A-981E-03ED4127559F}" destId="{52CEDC95-3DAE-470E-9527-203439541FD8}" srcOrd="1" destOrd="0" parTransId="{71887119-775A-4946-9988-887955CCCB4D}" sibTransId="{BB205183-2D42-4C6B-B58A-479590C0DD99}"/>
    <dgm:cxn modelId="{0A231248-ADDA-CC4C-8287-B7E4EFC1FD4B}" type="presOf" srcId="{7EBA167D-132E-410A-A755-035F6E98E931}" destId="{40181BC8-783C-7D47-A99C-3D59DBCB874C}" srcOrd="0" destOrd="0" presId="urn:microsoft.com/office/officeart/2005/8/layout/vList2"/>
    <dgm:cxn modelId="{9B4F2162-B05C-B443-88C4-44E28B356CCE}" type="presOf" srcId="{299E5C10-2E21-4DF2-94BA-489E326D25B9}" destId="{40181BC8-783C-7D47-A99C-3D59DBCB874C}" srcOrd="0" destOrd="1" presId="urn:microsoft.com/office/officeart/2005/8/layout/vList2"/>
    <dgm:cxn modelId="{CFBD1C6A-2AB8-544B-918C-03680DED7CFA}" type="presOf" srcId="{0D1CF73F-A05D-4D8C-A943-86F00AD2830D}" destId="{B30BC2CD-CB36-4143-BD78-01336A1B3A15}" srcOrd="0" destOrd="3" presId="urn:microsoft.com/office/officeart/2005/8/layout/vList2"/>
    <dgm:cxn modelId="{A741F487-93D0-724C-8B4C-14CE17259AA2}" type="presOf" srcId="{F60FA7AE-9659-4654-AE48-66A0BF0D53E7}" destId="{B30BC2CD-CB36-4143-BD78-01336A1B3A15}" srcOrd="0" destOrd="1" presId="urn:microsoft.com/office/officeart/2005/8/layout/vList2"/>
    <dgm:cxn modelId="{0EBB798C-980B-F446-B5A8-664791CEC2FF}" type="presOf" srcId="{39BEEFD0-FDCB-4B80-9CD5-1BB7A5851F2E}" destId="{432EE637-FA78-344E-90F4-EE881CA60721}" srcOrd="0" destOrd="0" presId="urn:microsoft.com/office/officeart/2005/8/layout/vList2"/>
    <dgm:cxn modelId="{AF657F8E-9074-46BF-ACA8-37D9B0C41EF1}" srcId="{52CEDC95-3DAE-470E-9527-203439541FD8}" destId="{D1A6E5A8-8B69-4E2A-98EC-F2B662220681}" srcOrd="0" destOrd="0" parTransId="{E2CF4AD5-C612-4BC0-8628-87302E8C893D}" sibTransId="{C61A5306-BC82-4333-98F3-6310F10EBDF3}"/>
    <dgm:cxn modelId="{2C7FFB9C-BF99-4A30-8BE6-EA2EBA9C4620}" srcId="{39BEEFD0-FDCB-4B80-9CD5-1BB7A5851F2E}" destId="{7EBA167D-132E-410A-A755-035F6E98E931}" srcOrd="0" destOrd="0" parTransId="{63EFBC2A-B933-4208-BEBD-D1BE30671A6F}" sibTransId="{6B522093-12EB-44F5-B8A6-86998402C5B9}"/>
    <dgm:cxn modelId="{E8A6DEA6-2747-455A-99AA-F16E2D427AE2}" srcId="{F60FA7AE-9659-4654-AE48-66A0BF0D53E7}" destId="{76B10DF5-07F5-431D-BD2E-E6B02542BA1C}" srcOrd="0" destOrd="0" parTransId="{05A0D5BF-B4E7-4589-94C7-F54D8C1BA97E}" sibTransId="{E6A0B18E-25F3-4358-9936-564E5D1C695D}"/>
    <dgm:cxn modelId="{5D6EC8AE-C037-4B25-B68C-62399F8927F4}" srcId="{39BEEFD0-FDCB-4B80-9CD5-1BB7A5851F2E}" destId="{299E5C10-2E21-4DF2-94BA-489E326D25B9}" srcOrd="1" destOrd="0" parTransId="{ADCD8BB5-329B-4DB3-9702-DCA757DE404F}" sibTransId="{608BED17-4648-414D-A22A-3827F8BB9960}"/>
    <dgm:cxn modelId="{9EAB48C4-151F-4CF4-9FC5-F8BF514E2B19}" srcId="{F60FA7AE-9659-4654-AE48-66A0BF0D53E7}" destId="{0D1CF73F-A05D-4D8C-A943-86F00AD2830D}" srcOrd="1" destOrd="0" parTransId="{EF1C49A4-33E9-4A73-AABD-B4C5F3F026E8}" sibTransId="{2C38FBB6-403C-4B41-B8CA-4710ADF0F03C}"/>
    <dgm:cxn modelId="{8DB1BCC8-58F6-0F4D-904A-E91D361044ED}" type="presOf" srcId="{76B10DF5-07F5-431D-BD2E-E6B02542BA1C}" destId="{B30BC2CD-CB36-4143-BD78-01336A1B3A15}" srcOrd="0" destOrd="2" presId="urn:microsoft.com/office/officeart/2005/8/layout/vList2"/>
    <dgm:cxn modelId="{8F002ACB-381A-B84E-B16C-F48032FB2491}" type="presOf" srcId="{D1A6E5A8-8B69-4E2A-98EC-F2B662220681}" destId="{B30BC2CD-CB36-4143-BD78-01336A1B3A15}" srcOrd="0" destOrd="0" presId="urn:microsoft.com/office/officeart/2005/8/layout/vList2"/>
    <dgm:cxn modelId="{794B66CE-7DB1-6B4F-98E9-4970DB54C875}" type="presOf" srcId="{52CEDC95-3DAE-470E-9527-203439541FD8}" destId="{82CBF35B-C3DB-9941-BFEE-C97AE29A5A2A}" srcOrd="0" destOrd="0" presId="urn:microsoft.com/office/officeart/2005/8/layout/vList2"/>
    <dgm:cxn modelId="{864820D6-6551-4A0F-84F9-568408527610}" srcId="{E4DA6778-09D8-454A-981E-03ED4127559F}" destId="{39BEEFD0-FDCB-4B80-9CD5-1BB7A5851F2E}" srcOrd="0" destOrd="0" parTransId="{8D4F59BF-51F4-434B-95F0-DEAF8F85A2E5}" sibTransId="{BACDE979-5376-4F9B-A77C-0F01ADE6DF33}"/>
    <dgm:cxn modelId="{9DC67AB5-54EA-6C44-97D3-4D22A1DFF8F0}" type="presParOf" srcId="{ACDBBF7D-D3AE-B244-B207-E8DAC8EDFFD3}" destId="{432EE637-FA78-344E-90F4-EE881CA60721}" srcOrd="0" destOrd="0" presId="urn:microsoft.com/office/officeart/2005/8/layout/vList2"/>
    <dgm:cxn modelId="{C5123B89-50F6-9241-BC52-E99B374491D2}" type="presParOf" srcId="{ACDBBF7D-D3AE-B244-B207-E8DAC8EDFFD3}" destId="{40181BC8-783C-7D47-A99C-3D59DBCB874C}" srcOrd="1" destOrd="0" presId="urn:microsoft.com/office/officeart/2005/8/layout/vList2"/>
    <dgm:cxn modelId="{23B64FE3-AB3B-DB49-8674-674153771770}" type="presParOf" srcId="{ACDBBF7D-D3AE-B244-B207-E8DAC8EDFFD3}" destId="{82CBF35B-C3DB-9941-BFEE-C97AE29A5A2A}" srcOrd="2" destOrd="0" presId="urn:microsoft.com/office/officeart/2005/8/layout/vList2"/>
    <dgm:cxn modelId="{0D9279E2-3433-B740-9A26-495E0EE6A9BF}" type="presParOf" srcId="{ACDBBF7D-D3AE-B244-B207-E8DAC8EDFFD3}" destId="{B30BC2CD-CB36-4143-BD78-01336A1B3A1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9A6D203-4810-4BD5-B41A-D3FB2F96502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236979-8B8C-4F8C-8CF5-E7CB49E8DD97}">
      <dgm:prSet/>
      <dgm:spPr/>
      <dgm:t>
        <a:bodyPr/>
        <a:lstStyle/>
        <a:p>
          <a:r>
            <a:rPr lang="en-US"/>
            <a:t>General tasks</a:t>
          </a:r>
        </a:p>
      </dgm:t>
    </dgm:pt>
    <dgm:pt modelId="{3F1C01D7-FBC3-42A6-84BC-4ED5683C3B14}" type="parTrans" cxnId="{82864A65-C5ED-45D6-9E52-3BFDA1245F99}">
      <dgm:prSet/>
      <dgm:spPr/>
      <dgm:t>
        <a:bodyPr/>
        <a:lstStyle/>
        <a:p>
          <a:endParaRPr lang="en-US"/>
        </a:p>
      </dgm:t>
    </dgm:pt>
    <dgm:pt modelId="{378F6A4F-8461-44B6-B8C5-2D903850A4BB}" type="sibTrans" cxnId="{82864A65-C5ED-45D6-9E52-3BFDA1245F99}">
      <dgm:prSet/>
      <dgm:spPr/>
      <dgm:t>
        <a:bodyPr/>
        <a:lstStyle/>
        <a:p>
          <a:endParaRPr lang="en-US"/>
        </a:p>
      </dgm:t>
    </dgm:pt>
    <dgm:pt modelId="{3D7C6E5A-E794-4088-9E08-70C561170859}">
      <dgm:prSet custT="1"/>
      <dgm:spPr/>
      <dgm:t>
        <a:bodyPr/>
        <a:lstStyle/>
        <a:p>
          <a:r>
            <a:rPr lang="en-US" sz="2200" dirty="0"/>
            <a:t>Be on top of the Society’s financial activities</a:t>
          </a:r>
        </a:p>
      </dgm:t>
    </dgm:pt>
    <dgm:pt modelId="{11331563-0435-4E23-8291-5B88CD7A3049}" type="parTrans" cxnId="{FD2308D5-30F1-47B2-8963-6BD18883B011}">
      <dgm:prSet/>
      <dgm:spPr/>
      <dgm:t>
        <a:bodyPr/>
        <a:lstStyle/>
        <a:p>
          <a:endParaRPr lang="en-US"/>
        </a:p>
      </dgm:t>
    </dgm:pt>
    <dgm:pt modelId="{DD46C158-D6B0-4B1A-A188-59696ED355F2}" type="sibTrans" cxnId="{FD2308D5-30F1-47B2-8963-6BD18883B011}">
      <dgm:prSet/>
      <dgm:spPr/>
      <dgm:t>
        <a:bodyPr/>
        <a:lstStyle/>
        <a:p>
          <a:endParaRPr lang="en-US"/>
        </a:p>
      </dgm:t>
    </dgm:pt>
    <dgm:pt modelId="{E4870D7E-23A1-4AAE-B496-5C5D7E4F3631}">
      <dgm:prSet custT="1"/>
      <dgm:spPr/>
      <dgm:t>
        <a:bodyPr/>
        <a:lstStyle/>
        <a:p>
          <a:r>
            <a:rPr lang="en-US" sz="2200" dirty="0"/>
            <a:t>Ensure the budget is being followed or appropriately adjusted.</a:t>
          </a:r>
        </a:p>
      </dgm:t>
    </dgm:pt>
    <dgm:pt modelId="{1419F3B5-46C4-4C76-913A-7C6385EDAB7B}" type="parTrans" cxnId="{0C69C660-3403-4750-9500-3B0F513A4169}">
      <dgm:prSet/>
      <dgm:spPr/>
      <dgm:t>
        <a:bodyPr/>
        <a:lstStyle/>
        <a:p>
          <a:endParaRPr lang="en-US"/>
        </a:p>
      </dgm:t>
    </dgm:pt>
    <dgm:pt modelId="{F337ABE7-FD87-4034-99B2-1BFCBBBF5E8D}" type="sibTrans" cxnId="{0C69C660-3403-4750-9500-3B0F513A4169}">
      <dgm:prSet/>
      <dgm:spPr/>
      <dgm:t>
        <a:bodyPr/>
        <a:lstStyle/>
        <a:p>
          <a:endParaRPr lang="en-US"/>
        </a:p>
      </dgm:t>
    </dgm:pt>
    <dgm:pt modelId="{F4A1F703-D9AC-461C-B5C3-CD14BEAC4E3B}">
      <dgm:prSet/>
      <dgm:spPr/>
      <dgm:t>
        <a:bodyPr/>
        <a:lstStyle/>
        <a:p>
          <a:r>
            <a:rPr lang="en-US" b="0" i="0" baseline="0"/>
            <a:t>Transition and Communication</a:t>
          </a:r>
          <a:endParaRPr lang="en-US"/>
        </a:p>
      </dgm:t>
    </dgm:pt>
    <dgm:pt modelId="{990B0E57-1B7F-47FC-9478-820622602C12}" type="parTrans" cxnId="{4A2B9E7E-AEA9-49B8-BDF4-A7FE049302E0}">
      <dgm:prSet/>
      <dgm:spPr/>
      <dgm:t>
        <a:bodyPr/>
        <a:lstStyle/>
        <a:p>
          <a:endParaRPr lang="en-US"/>
        </a:p>
      </dgm:t>
    </dgm:pt>
    <dgm:pt modelId="{11B4DD58-6FB2-45CC-94AA-C35B52386AD0}" type="sibTrans" cxnId="{4A2B9E7E-AEA9-49B8-BDF4-A7FE049302E0}">
      <dgm:prSet/>
      <dgm:spPr/>
      <dgm:t>
        <a:bodyPr/>
        <a:lstStyle/>
        <a:p>
          <a:endParaRPr lang="en-US"/>
        </a:p>
      </dgm:t>
    </dgm:pt>
    <dgm:pt modelId="{C1943616-F1F8-4A47-9BD5-5B436C656BEB}">
      <dgm:prSet custT="1"/>
      <dgm:spPr/>
      <dgm:t>
        <a:bodyPr/>
        <a:lstStyle/>
        <a:p>
          <a:r>
            <a:rPr lang="en-US" sz="1800" b="0" i="0" baseline="0" dirty="0"/>
            <a:t>Provide a transition document to their successor to avoid a loss of institutional knowledge.</a:t>
          </a:r>
          <a:endParaRPr lang="en-US" sz="1800" dirty="0"/>
        </a:p>
      </dgm:t>
    </dgm:pt>
    <dgm:pt modelId="{3EB85010-ACF8-40AF-8A7B-790534580F75}" type="parTrans" cxnId="{0648E26C-AE5B-454A-8178-C250CAAEDAA1}">
      <dgm:prSet/>
      <dgm:spPr/>
      <dgm:t>
        <a:bodyPr/>
        <a:lstStyle/>
        <a:p>
          <a:endParaRPr lang="en-US"/>
        </a:p>
      </dgm:t>
    </dgm:pt>
    <dgm:pt modelId="{0AE22EC4-B265-40F3-A7C6-85909F39EC75}" type="sibTrans" cxnId="{0648E26C-AE5B-454A-8178-C250CAAEDAA1}">
      <dgm:prSet/>
      <dgm:spPr/>
      <dgm:t>
        <a:bodyPr/>
        <a:lstStyle/>
        <a:p>
          <a:endParaRPr lang="en-US"/>
        </a:p>
      </dgm:t>
    </dgm:pt>
    <dgm:pt modelId="{8AB71E58-2EB1-485A-A2CC-910B827670D0}">
      <dgm:prSet custT="1"/>
      <dgm:spPr/>
      <dgm:t>
        <a:bodyPr/>
        <a:lstStyle/>
        <a:p>
          <a:r>
            <a:rPr lang="en-US" sz="1800" b="0" i="0" baseline="0" dirty="0"/>
            <a:t>Communicate to other executives their own responsibilities, tasks, and what coordination needs to be done by the rest of the team.</a:t>
          </a:r>
          <a:endParaRPr lang="en-US" sz="1800" dirty="0"/>
        </a:p>
      </dgm:t>
    </dgm:pt>
    <dgm:pt modelId="{3432369C-B5D3-4A84-AD71-157BC947393F}" type="parTrans" cxnId="{8A0C6974-D911-4ECB-B935-5CECE0FD7158}">
      <dgm:prSet/>
      <dgm:spPr/>
      <dgm:t>
        <a:bodyPr/>
        <a:lstStyle/>
        <a:p>
          <a:endParaRPr lang="en-US"/>
        </a:p>
      </dgm:t>
    </dgm:pt>
    <dgm:pt modelId="{4EF9B0A4-ACF1-4EF0-9B5E-EF605F5206BE}" type="sibTrans" cxnId="{8A0C6974-D911-4ECB-B935-5CECE0FD7158}">
      <dgm:prSet/>
      <dgm:spPr/>
      <dgm:t>
        <a:bodyPr/>
        <a:lstStyle/>
        <a:p>
          <a:endParaRPr lang="en-US"/>
        </a:p>
      </dgm:t>
    </dgm:pt>
    <dgm:pt modelId="{6D15BF8D-2913-0642-864E-1BC628712BD6}">
      <dgm:prSet custT="1"/>
      <dgm:spPr/>
      <dgm:t>
        <a:bodyPr/>
        <a:lstStyle/>
        <a:p>
          <a:r>
            <a:rPr lang="en-US" sz="1800" dirty="0"/>
            <a:t>Provide financial documents to relevant parties. For example:</a:t>
          </a:r>
        </a:p>
      </dgm:t>
    </dgm:pt>
    <dgm:pt modelId="{62444110-D860-8F4A-ADF2-5272931C9A02}" type="parTrans" cxnId="{05A2DC4E-2A00-A34B-9965-CB85BD4020A3}">
      <dgm:prSet/>
      <dgm:spPr/>
      <dgm:t>
        <a:bodyPr/>
        <a:lstStyle/>
        <a:p>
          <a:endParaRPr lang="en-US"/>
        </a:p>
      </dgm:t>
    </dgm:pt>
    <dgm:pt modelId="{C3E28636-B8D8-5444-9C60-1036948DEA0F}" type="sibTrans" cxnId="{05A2DC4E-2A00-A34B-9965-CB85BD4020A3}">
      <dgm:prSet/>
      <dgm:spPr/>
      <dgm:t>
        <a:bodyPr/>
        <a:lstStyle/>
        <a:p>
          <a:endParaRPr lang="en-US"/>
        </a:p>
      </dgm:t>
    </dgm:pt>
    <dgm:pt modelId="{C7C2254C-5897-3A4C-BB32-95B8FE6531C4}">
      <dgm:prSet custT="1"/>
      <dgm:spPr/>
      <dgm:t>
        <a:bodyPr/>
        <a:lstStyle/>
        <a:p>
          <a:r>
            <a:rPr lang="en-US" sz="1700" dirty="0"/>
            <a:t> </a:t>
          </a:r>
          <a:r>
            <a:rPr lang="en-US" sz="1600" dirty="0"/>
            <a:t>An invoice for a purchase upon the President’s request, who is going to co-sign the cheque</a:t>
          </a:r>
        </a:p>
      </dgm:t>
    </dgm:pt>
    <dgm:pt modelId="{3BE084A8-FB62-9046-BD65-F6F396A11FF4}" type="parTrans" cxnId="{4700E673-A7B9-1841-ACB2-8CB29F860D48}">
      <dgm:prSet/>
      <dgm:spPr/>
      <dgm:t>
        <a:bodyPr/>
        <a:lstStyle/>
        <a:p>
          <a:endParaRPr lang="en-US"/>
        </a:p>
      </dgm:t>
    </dgm:pt>
    <dgm:pt modelId="{906C9F25-7D10-D245-AA39-5BD3DD5ECD0B}" type="sibTrans" cxnId="{4700E673-A7B9-1841-ACB2-8CB29F860D48}">
      <dgm:prSet/>
      <dgm:spPr/>
      <dgm:t>
        <a:bodyPr/>
        <a:lstStyle/>
        <a:p>
          <a:endParaRPr lang="en-US"/>
        </a:p>
      </dgm:t>
    </dgm:pt>
    <dgm:pt modelId="{D7EA4515-7CC3-DC4E-95E2-985C6ED11AAC}">
      <dgm:prSet custT="1"/>
      <dgm:spPr/>
      <dgm:t>
        <a:bodyPr/>
        <a:lstStyle/>
        <a:p>
          <a:r>
            <a:rPr lang="en-US" sz="1600" dirty="0"/>
            <a:t> The Society’s budget to the membership, in accordance with the Society’s constitution</a:t>
          </a:r>
        </a:p>
      </dgm:t>
    </dgm:pt>
    <dgm:pt modelId="{D2474161-D02E-DB43-B67C-80AB17314A92}" type="parTrans" cxnId="{23FFEF81-DFC6-CD4E-A2E0-09378FC0F141}">
      <dgm:prSet/>
      <dgm:spPr/>
      <dgm:t>
        <a:bodyPr/>
        <a:lstStyle/>
        <a:p>
          <a:endParaRPr lang="en-US"/>
        </a:p>
      </dgm:t>
    </dgm:pt>
    <dgm:pt modelId="{7736E97D-197F-1747-8B4C-B756C24DFC0D}" type="sibTrans" cxnId="{23FFEF81-DFC6-CD4E-A2E0-09378FC0F141}">
      <dgm:prSet/>
      <dgm:spPr/>
      <dgm:t>
        <a:bodyPr/>
        <a:lstStyle/>
        <a:p>
          <a:endParaRPr lang="en-US"/>
        </a:p>
      </dgm:t>
    </dgm:pt>
    <dgm:pt modelId="{3E93407E-1013-6B4D-903E-121843445B5F}">
      <dgm:prSet custT="1"/>
      <dgm:spPr/>
      <dgm:t>
        <a:bodyPr/>
        <a:lstStyle/>
        <a:p>
          <a:r>
            <a:rPr lang="en-US" sz="1600" dirty="0"/>
            <a:t> (Faculty and Levy Societies) Documents to be audited by the DSU VPFO</a:t>
          </a:r>
        </a:p>
      </dgm:t>
    </dgm:pt>
    <dgm:pt modelId="{7457AA3B-D793-7F4E-8F86-A621BF5177A3}" type="parTrans" cxnId="{D12B1CBD-FF50-E84D-AC9E-57D05EF7C382}">
      <dgm:prSet/>
      <dgm:spPr/>
      <dgm:t>
        <a:bodyPr/>
        <a:lstStyle/>
        <a:p>
          <a:endParaRPr lang="en-US"/>
        </a:p>
      </dgm:t>
    </dgm:pt>
    <dgm:pt modelId="{4CE51B1A-89F6-3D48-AF25-47D36DF6C3D2}" type="sibTrans" cxnId="{D12B1CBD-FF50-E84D-AC9E-57D05EF7C382}">
      <dgm:prSet/>
      <dgm:spPr/>
      <dgm:t>
        <a:bodyPr/>
        <a:lstStyle/>
        <a:p>
          <a:endParaRPr lang="en-US"/>
        </a:p>
      </dgm:t>
    </dgm:pt>
    <dgm:pt modelId="{2BF15DEA-8D76-F24F-8E2F-07A38B2EC403}">
      <dgm:prSet custT="1"/>
      <dgm:spPr/>
      <dgm:t>
        <a:bodyPr/>
        <a:lstStyle/>
        <a:p>
          <a:r>
            <a:rPr lang="en-US" sz="1800" dirty="0"/>
            <a:t>Ensure all payments go through on time</a:t>
          </a:r>
        </a:p>
      </dgm:t>
    </dgm:pt>
    <dgm:pt modelId="{3F6B34AA-0910-BF40-B18F-E22E1C3EBD7B}" type="parTrans" cxnId="{363CE049-868C-EE48-9438-2E8172F0775F}">
      <dgm:prSet/>
      <dgm:spPr/>
      <dgm:t>
        <a:bodyPr/>
        <a:lstStyle/>
        <a:p>
          <a:endParaRPr lang="en-US"/>
        </a:p>
      </dgm:t>
    </dgm:pt>
    <dgm:pt modelId="{FB68443B-7F1F-504E-919A-1EB84EA46DA9}" type="sibTrans" cxnId="{363CE049-868C-EE48-9438-2E8172F0775F}">
      <dgm:prSet/>
      <dgm:spPr/>
      <dgm:t>
        <a:bodyPr/>
        <a:lstStyle/>
        <a:p>
          <a:endParaRPr lang="en-US"/>
        </a:p>
      </dgm:t>
    </dgm:pt>
    <dgm:pt modelId="{40BFD800-0675-AB43-AE2E-B75D5B43E1D2}">
      <dgm:prSet custT="1"/>
      <dgm:spPr/>
      <dgm:t>
        <a:bodyPr/>
        <a:lstStyle/>
        <a:p>
          <a:r>
            <a:rPr lang="en-US" sz="1800" dirty="0"/>
            <a:t>Collect fees on behalf of the Society</a:t>
          </a:r>
        </a:p>
      </dgm:t>
    </dgm:pt>
    <dgm:pt modelId="{09917B20-722D-DD4E-8D96-31743501DA30}" type="parTrans" cxnId="{F02E02CF-A13A-DF4D-BE9B-A02D3D036CB4}">
      <dgm:prSet/>
      <dgm:spPr/>
      <dgm:t>
        <a:bodyPr/>
        <a:lstStyle/>
        <a:p>
          <a:endParaRPr lang="en-US"/>
        </a:p>
      </dgm:t>
    </dgm:pt>
    <dgm:pt modelId="{F369DDB2-3DD3-D14F-BFDE-65FEE7BD865E}" type="sibTrans" cxnId="{F02E02CF-A13A-DF4D-BE9B-A02D3D036CB4}">
      <dgm:prSet/>
      <dgm:spPr/>
      <dgm:t>
        <a:bodyPr/>
        <a:lstStyle/>
        <a:p>
          <a:endParaRPr lang="en-US"/>
        </a:p>
      </dgm:t>
    </dgm:pt>
    <dgm:pt modelId="{BDFA4D47-2A02-864D-AF4C-9AA2637A46C8}">
      <dgm:prSet custT="1"/>
      <dgm:spPr/>
      <dgm:t>
        <a:bodyPr/>
        <a:lstStyle/>
        <a:p>
          <a:r>
            <a:rPr lang="en-US" sz="1800" dirty="0"/>
            <a:t>Research prices and quotes</a:t>
          </a:r>
        </a:p>
      </dgm:t>
    </dgm:pt>
    <dgm:pt modelId="{223CCD0D-E368-D443-B07C-C01F1B166AF5}" type="parTrans" cxnId="{974C038F-8B72-7D4B-A1AB-D935FFD7F48F}">
      <dgm:prSet/>
      <dgm:spPr/>
      <dgm:t>
        <a:bodyPr/>
        <a:lstStyle/>
        <a:p>
          <a:endParaRPr lang="en-US"/>
        </a:p>
      </dgm:t>
    </dgm:pt>
    <dgm:pt modelId="{2318BE34-3106-CB47-B54C-3209034A19AC}" type="sibTrans" cxnId="{974C038F-8B72-7D4B-A1AB-D935FFD7F48F}">
      <dgm:prSet/>
      <dgm:spPr/>
      <dgm:t>
        <a:bodyPr/>
        <a:lstStyle/>
        <a:p>
          <a:endParaRPr lang="en-US"/>
        </a:p>
      </dgm:t>
    </dgm:pt>
    <dgm:pt modelId="{4DC5AD2D-D452-2B4C-962E-B997F84C35D6}">
      <dgm:prSet custT="1"/>
      <dgm:spPr/>
      <dgm:t>
        <a:bodyPr/>
        <a:lstStyle/>
        <a:p>
          <a:r>
            <a:rPr lang="en-US" sz="1800" dirty="0"/>
            <a:t>Other tasks as outlined by the Society’s constitution</a:t>
          </a:r>
        </a:p>
      </dgm:t>
    </dgm:pt>
    <dgm:pt modelId="{184C6990-8CD8-584D-A47A-7E484B6FA9FA}" type="parTrans" cxnId="{3096FC69-3FE1-B14C-8F0F-A1BF9B7CB103}">
      <dgm:prSet/>
      <dgm:spPr/>
      <dgm:t>
        <a:bodyPr/>
        <a:lstStyle/>
        <a:p>
          <a:endParaRPr lang="en-US"/>
        </a:p>
      </dgm:t>
    </dgm:pt>
    <dgm:pt modelId="{0467C040-4098-3D45-8917-661BE3C47AAD}" type="sibTrans" cxnId="{3096FC69-3FE1-B14C-8F0F-A1BF9B7CB103}">
      <dgm:prSet/>
      <dgm:spPr/>
      <dgm:t>
        <a:bodyPr/>
        <a:lstStyle/>
        <a:p>
          <a:endParaRPr lang="en-US"/>
        </a:p>
      </dgm:t>
    </dgm:pt>
    <dgm:pt modelId="{A7088CF4-7751-F543-A23F-549D4A97DE77}" type="pres">
      <dgm:prSet presAssocID="{B9A6D203-4810-4BD5-B41A-D3FB2F96502E}" presName="Name0" presStyleCnt="0">
        <dgm:presLayoutVars>
          <dgm:dir/>
          <dgm:animLvl val="lvl"/>
          <dgm:resizeHandles val="exact"/>
        </dgm:presLayoutVars>
      </dgm:prSet>
      <dgm:spPr/>
    </dgm:pt>
    <dgm:pt modelId="{CB6F2E8F-6BF7-F74D-8447-8CB0B9BD1B81}" type="pres">
      <dgm:prSet presAssocID="{19236979-8B8C-4F8C-8CF5-E7CB49E8DD97}" presName="composite" presStyleCnt="0"/>
      <dgm:spPr/>
    </dgm:pt>
    <dgm:pt modelId="{51CFA70F-7917-F048-B5F8-5A4D9BF1538C}" type="pres">
      <dgm:prSet presAssocID="{19236979-8B8C-4F8C-8CF5-E7CB49E8DD9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FDD92FC-D5B6-764C-890D-ABF8A4E9D6E7}" type="pres">
      <dgm:prSet presAssocID="{19236979-8B8C-4F8C-8CF5-E7CB49E8DD97}" presName="desTx" presStyleLbl="alignAccFollowNode1" presStyleIdx="0" presStyleCnt="2">
        <dgm:presLayoutVars>
          <dgm:bulletEnabled val="1"/>
        </dgm:presLayoutVars>
      </dgm:prSet>
      <dgm:spPr/>
    </dgm:pt>
    <dgm:pt modelId="{7F780AC9-6B80-7B45-9C43-5F71FE35B3AD}" type="pres">
      <dgm:prSet presAssocID="{378F6A4F-8461-44B6-B8C5-2D903850A4BB}" presName="space" presStyleCnt="0"/>
      <dgm:spPr/>
    </dgm:pt>
    <dgm:pt modelId="{D45CA8FC-98DB-9E4E-A783-ECB2CE16F6E0}" type="pres">
      <dgm:prSet presAssocID="{F4A1F703-D9AC-461C-B5C3-CD14BEAC4E3B}" presName="composite" presStyleCnt="0"/>
      <dgm:spPr/>
    </dgm:pt>
    <dgm:pt modelId="{E0531C53-9D84-DE4E-B2B8-A2CA8D74A555}" type="pres">
      <dgm:prSet presAssocID="{F4A1F703-D9AC-461C-B5C3-CD14BEAC4E3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800278B-FF6F-E341-B5CD-0E65CF88858B}" type="pres">
      <dgm:prSet presAssocID="{F4A1F703-D9AC-461C-B5C3-CD14BEAC4E3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BAC0917-C825-D444-A9EA-8FDDB0779E82}" type="presOf" srcId="{3E93407E-1013-6B4D-903E-121843445B5F}" destId="{7800278B-FF6F-E341-B5CD-0E65CF88858B}" srcOrd="0" destOrd="5" presId="urn:microsoft.com/office/officeart/2005/8/layout/hList1"/>
    <dgm:cxn modelId="{AB05382E-FFD2-3345-B0C1-3145A3E5A532}" type="presOf" srcId="{F4A1F703-D9AC-461C-B5C3-CD14BEAC4E3B}" destId="{E0531C53-9D84-DE4E-B2B8-A2CA8D74A555}" srcOrd="0" destOrd="0" presId="urn:microsoft.com/office/officeart/2005/8/layout/hList1"/>
    <dgm:cxn modelId="{60E13B35-66B3-2D40-8EB2-6ABAF124CD19}" type="presOf" srcId="{C1943616-F1F8-4A47-9BD5-5B436C656BEB}" destId="{7800278B-FF6F-E341-B5CD-0E65CF88858B}" srcOrd="0" destOrd="0" presId="urn:microsoft.com/office/officeart/2005/8/layout/hList1"/>
    <dgm:cxn modelId="{9CB23041-8DDF-274E-84AC-EDDD698C8356}" type="presOf" srcId="{D7EA4515-7CC3-DC4E-95E2-985C6ED11AAC}" destId="{7800278B-FF6F-E341-B5CD-0E65CF88858B}" srcOrd="0" destOrd="4" presId="urn:microsoft.com/office/officeart/2005/8/layout/hList1"/>
    <dgm:cxn modelId="{D2F8A644-6807-D54F-8D26-229D3ED33200}" type="presOf" srcId="{6D15BF8D-2913-0642-864E-1BC628712BD6}" destId="{7800278B-FF6F-E341-B5CD-0E65CF88858B}" srcOrd="0" destOrd="2" presId="urn:microsoft.com/office/officeart/2005/8/layout/hList1"/>
    <dgm:cxn modelId="{850DFB44-D54B-7747-A3EB-C6CEDDE8A8E6}" type="presOf" srcId="{B9A6D203-4810-4BD5-B41A-D3FB2F96502E}" destId="{A7088CF4-7751-F543-A23F-549D4A97DE77}" srcOrd="0" destOrd="0" presId="urn:microsoft.com/office/officeart/2005/8/layout/hList1"/>
    <dgm:cxn modelId="{363CE049-868C-EE48-9438-2E8172F0775F}" srcId="{3D7C6E5A-E794-4088-9E08-70C561170859}" destId="{2BF15DEA-8D76-F24F-8E2F-07A38B2EC403}" srcOrd="0" destOrd="0" parTransId="{3F6B34AA-0910-BF40-B18F-E22E1C3EBD7B}" sibTransId="{FB68443B-7F1F-504E-919A-1EB84EA46DA9}"/>
    <dgm:cxn modelId="{05A2DC4E-2A00-A34B-9965-CB85BD4020A3}" srcId="{F4A1F703-D9AC-461C-B5C3-CD14BEAC4E3B}" destId="{6D15BF8D-2913-0642-864E-1BC628712BD6}" srcOrd="2" destOrd="0" parTransId="{62444110-D860-8F4A-ADF2-5272931C9A02}" sibTransId="{C3E28636-B8D8-5444-9C60-1036948DEA0F}"/>
    <dgm:cxn modelId="{0C69C660-3403-4750-9500-3B0F513A4169}" srcId="{19236979-8B8C-4F8C-8CF5-E7CB49E8DD97}" destId="{E4870D7E-23A1-4AAE-B496-5C5D7E4F3631}" srcOrd="1" destOrd="0" parTransId="{1419F3B5-46C4-4C76-913A-7C6385EDAB7B}" sibTransId="{F337ABE7-FD87-4034-99B2-1BFCBBBF5E8D}"/>
    <dgm:cxn modelId="{82864A65-C5ED-45D6-9E52-3BFDA1245F99}" srcId="{B9A6D203-4810-4BD5-B41A-D3FB2F96502E}" destId="{19236979-8B8C-4F8C-8CF5-E7CB49E8DD97}" srcOrd="0" destOrd="0" parTransId="{3F1C01D7-FBC3-42A6-84BC-4ED5683C3B14}" sibTransId="{378F6A4F-8461-44B6-B8C5-2D903850A4BB}"/>
    <dgm:cxn modelId="{3096FC69-3FE1-B14C-8F0F-A1BF9B7CB103}" srcId="{3D7C6E5A-E794-4088-9E08-70C561170859}" destId="{4DC5AD2D-D452-2B4C-962E-B997F84C35D6}" srcOrd="3" destOrd="0" parTransId="{184C6990-8CD8-584D-A47A-7E484B6FA9FA}" sibTransId="{0467C040-4098-3D45-8917-661BE3C47AAD}"/>
    <dgm:cxn modelId="{9717C06B-27A1-A54E-9799-2F944DF7E3D9}" type="presOf" srcId="{40BFD800-0675-AB43-AE2E-B75D5B43E1D2}" destId="{DFDD92FC-D5B6-764C-890D-ABF8A4E9D6E7}" srcOrd="0" destOrd="2" presId="urn:microsoft.com/office/officeart/2005/8/layout/hList1"/>
    <dgm:cxn modelId="{6CA5006C-50D9-DC49-91A7-4212120EFE34}" type="presOf" srcId="{19236979-8B8C-4F8C-8CF5-E7CB49E8DD97}" destId="{51CFA70F-7917-F048-B5F8-5A4D9BF1538C}" srcOrd="0" destOrd="0" presId="urn:microsoft.com/office/officeart/2005/8/layout/hList1"/>
    <dgm:cxn modelId="{0648E26C-AE5B-454A-8178-C250CAAEDAA1}" srcId="{F4A1F703-D9AC-461C-B5C3-CD14BEAC4E3B}" destId="{C1943616-F1F8-4A47-9BD5-5B436C656BEB}" srcOrd="0" destOrd="0" parTransId="{3EB85010-ACF8-40AF-8A7B-790534580F75}" sibTransId="{0AE22EC4-B265-40F3-A7C6-85909F39EC75}"/>
    <dgm:cxn modelId="{4700E673-A7B9-1841-ACB2-8CB29F860D48}" srcId="{6D15BF8D-2913-0642-864E-1BC628712BD6}" destId="{C7C2254C-5897-3A4C-BB32-95B8FE6531C4}" srcOrd="0" destOrd="0" parTransId="{3BE084A8-FB62-9046-BD65-F6F396A11FF4}" sibTransId="{906C9F25-7D10-D245-AA39-5BD3DD5ECD0B}"/>
    <dgm:cxn modelId="{8A0C6974-D911-4ECB-B935-5CECE0FD7158}" srcId="{F4A1F703-D9AC-461C-B5C3-CD14BEAC4E3B}" destId="{8AB71E58-2EB1-485A-A2CC-910B827670D0}" srcOrd="1" destOrd="0" parTransId="{3432369C-B5D3-4A84-AD71-157BC947393F}" sibTransId="{4EF9B0A4-ACF1-4EF0-9B5E-EF605F5206BE}"/>
    <dgm:cxn modelId="{4A2B9E7E-AEA9-49B8-BDF4-A7FE049302E0}" srcId="{B9A6D203-4810-4BD5-B41A-D3FB2F96502E}" destId="{F4A1F703-D9AC-461C-B5C3-CD14BEAC4E3B}" srcOrd="1" destOrd="0" parTransId="{990B0E57-1B7F-47FC-9478-820622602C12}" sibTransId="{11B4DD58-6FB2-45CC-94AA-C35B52386AD0}"/>
    <dgm:cxn modelId="{23FFEF81-DFC6-CD4E-A2E0-09378FC0F141}" srcId="{6D15BF8D-2913-0642-864E-1BC628712BD6}" destId="{D7EA4515-7CC3-DC4E-95E2-985C6ED11AAC}" srcOrd="1" destOrd="0" parTransId="{D2474161-D02E-DB43-B67C-80AB17314A92}" sibTransId="{7736E97D-197F-1747-8B4C-B756C24DFC0D}"/>
    <dgm:cxn modelId="{FCF1CF87-2FD3-B344-B083-F41B7A301A94}" type="presOf" srcId="{2BF15DEA-8D76-F24F-8E2F-07A38B2EC403}" destId="{DFDD92FC-D5B6-764C-890D-ABF8A4E9D6E7}" srcOrd="0" destOrd="1" presId="urn:microsoft.com/office/officeart/2005/8/layout/hList1"/>
    <dgm:cxn modelId="{974C038F-8B72-7D4B-A1AB-D935FFD7F48F}" srcId="{3D7C6E5A-E794-4088-9E08-70C561170859}" destId="{BDFA4D47-2A02-864D-AF4C-9AA2637A46C8}" srcOrd="2" destOrd="0" parTransId="{223CCD0D-E368-D443-B07C-C01F1B166AF5}" sibTransId="{2318BE34-3106-CB47-B54C-3209034A19AC}"/>
    <dgm:cxn modelId="{C2A84A9A-2251-2F44-B223-0AB9E9A8A900}" type="presOf" srcId="{3D7C6E5A-E794-4088-9E08-70C561170859}" destId="{DFDD92FC-D5B6-764C-890D-ABF8A4E9D6E7}" srcOrd="0" destOrd="0" presId="urn:microsoft.com/office/officeart/2005/8/layout/hList1"/>
    <dgm:cxn modelId="{ED6269A1-059F-0447-9338-342791C7ACE1}" type="presOf" srcId="{C7C2254C-5897-3A4C-BB32-95B8FE6531C4}" destId="{7800278B-FF6F-E341-B5CD-0E65CF88858B}" srcOrd="0" destOrd="3" presId="urn:microsoft.com/office/officeart/2005/8/layout/hList1"/>
    <dgm:cxn modelId="{3EC6E3AA-349E-9D4A-98FA-5E0F5A77F70C}" type="presOf" srcId="{BDFA4D47-2A02-864D-AF4C-9AA2637A46C8}" destId="{DFDD92FC-D5B6-764C-890D-ABF8A4E9D6E7}" srcOrd="0" destOrd="3" presId="urn:microsoft.com/office/officeart/2005/8/layout/hList1"/>
    <dgm:cxn modelId="{D12B1CBD-FF50-E84D-AC9E-57D05EF7C382}" srcId="{6D15BF8D-2913-0642-864E-1BC628712BD6}" destId="{3E93407E-1013-6B4D-903E-121843445B5F}" srcOrd="2" destOrd="0" parTransId="{7457AA3B-D793-7F4E-8F86-A621BF5177A3}" sibTransId="{4CE51B1A-89F6-3D48-AF25-47D36DF6C3D2}"/>
    <dgm:cxn modelId="{73C15BC7-BCB4-2F43-A027-957F04888E7E}" type="presOf" srcId="{8AB71E58-2EB1-485A-A2CC-910B827670D0}" destId="{7800278B-FF6F-E341-B5CD-0E65CF88858B}" srcOrd="0" destOrd="1" presId="urn:microsoft.com/office/officeart/2005/8/layout/hList1"/>
    <dgm:cxn modelId="{F02E02CF-A13A-DF4D-BE9B-A02D3D036CB4}" srcId="{3D7C6E5A-E794-4088-9E08-70C561170859}" destId="{40BFD800-0675-AB43-AE2E-B75D5B43E1D2}" srcOrd="1" destOrd="0" parTransId="{09917B20-722D-DD4E-8D96-31743501DA30}" sibTransId="{F369DDB2-3DD3-D14F-BFDE-65FEE7BD865E}"/>
    <dgm:cxn modelId="{FD2308D5-30F1-47B2-8963-6BD18883B011}" srcId="{19236979-8B8C-4F8C-8CF5-E7CB49E8DD97}" destId="{3D7C6E5A-E794-4088-9E08-70C561170859}" srcOrd="0" destOrd="0" parTransId="{11331563-0435-4E23-8291-5B88CD7A3049}" sibTransId="{DD46C158-D6B0-4B1A-A188-59696ED355F2}"/>
    <dgm:cxn modelId="{BEAF20DF-E212-CC43-8877-AD1B84CC7AE2}" type="presOf" srcId="{E4870D7E-23A1-4AAE-B496-5C5D7E4F3631}" destId="{DFDD92FC-D5B6-764C-890D-ABF8A4E9D6E7}" srcOrd="0" destOrd="5" presId="urn:microsoft.com/office/officeart/2005/8/layout/hList1"/>
    <dgm:cxn modelId="{5A1ADCEB-FBC1-4346-B013-6434CC520E1D}" type="presOf" srcId="{4DC5AD2D-D452-2B4C-962E-B997F84C35D6}" destId="{DFDD92FC-D5B6-764C-890D-ABF8A4E9D6E7}" srcOrd="0" destOrd="4" presId="urn:microsoft.com/office/officeart/2005/8/layout/hList1"/>
    <dgm:cxn modelId="{B01DDA91-85A0-484B-8EF3-F07C374B7835}" type="presParOf" srcId="{A7088CF4-7751-F543-A23F-549D4A97DE77}" destId="{CB6F2E8F-6BF7-F74D-8447-8CB0B9BD1B81}" srcOrd="0" destOrd="0" presId="urn:microsoft.com/office/officeart/2005/8/layout/hList1"/>
    <dgm:cxn modelId="{6B30778A-1CBF-0C4C-9DC2-4C14D12A759C}" type="presParOf" srcId="{CB6F2E8F-6BF7-F74D-8447-8CB0B9BD1B81}" destId="{51CFA70F-7917-F048-B5F8-5A4D9BF1538C}" srcOrd="0" destOrd="0" presId="urn:microsoft.com/office/officeart/2005/8/layout/hList1"/>
    <dgm:cxn modelId="{9B57E97B-E47A-574D-A617-77FCE977FFFD}" type="presParOf" srcId="{CB6F2E8F-6BF7-F74D-8447-8CB0B9BD1B81}" destId="{DFDD92FC-D5B6-764C-890D-ABF8A4E9D6E7}" srcOrd="1" destOrd="0" presId="urn:microsoft.com/office/officeart/2005/8/layout/hList1"/>
    <dgm:cxn modelId="{74F8472E-385C-A447-B7EF-7B974B0279F8}" type="presParOf" srcId="{A7088CF4-7751-F543-A23F-549D4A97DE77}" destId="{7F780AC9-6B80-7B45-9C43-5F71FE35B3AD}" srcOrd="1" destOrd="0" presId="urn:microsoft.com/office/officeart/2005/8/layout/hList1"/>
    <dgm:cxn modelId="{183767CF-3685-2047-9CD2-BF58DE2DDD47}" type="presParOf" srcId="{A7088CF4-7751-F543-A23F-549D4A97DE77}" destId="{D45CA8FC-98DB-9E4E-A783-ECB2CE16F6E0}" srcOrd="2" destOrd="0" presId="urn:microsoft.com/office/officeart/2005/8/layout/hList1"/>
    <dgm:cxn modelId="{1AD34D0C-F3FA-EF45-A9FA-32C98DD9CAA7}" type="presParOf" srcId="{D45CA8FC-98DB-9E4E-A783-ECB2CE16F6E0}" destId="{E0531C53-9D84-DE4E-B2B8-A2CA8D74A555}" srcOrd="0" destOrd="0" presId="urn:microsoft.com/office/officeart/2005/8/layout/hList1"/>
    <dgm:cxn modelId="{A4AD156D-9BD7-2845-AF9B-2C7CB482CC6B}" type="presParOf" srcId="{D45CA8FC-98DB-9E4E-A783-ECB2CE16F6E0}" destId="{7800278B-FF6F-E341-B5CD-0E65CF8885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4A8FE-7F41-4FD4-807A-2A32E56A1F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B93AD-A104-4221-A10C-50CC15B87104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What is Joint Stocks?</a:t>
          </a:r>
        </a:p>
      </dgm:t>
    </dgm:pt>
    <dgm:pt modelId="{329B44DC-93DF-4CCB-9F19-250B92C9CBC9}" type="parTrans" cxnId="{6B3DCDFB-F31D-4F4C-A687-904314DC73E3}">
      <dgm:prSet/>
      <dgm:spPr/>
      <dgm:t>
        <a:bodyPr/>
        <a:lstStyle/>
        <a:p>
          <a:endParaRPr lang="en-US"/>
        </a:p>
      </dgm:t>
    </dgm:pt>
    <dgm:pt modelId="{49C92333-1DD8-415E-BD56-7058801B21E8}" type="sibTrans" cxnId="{6B3DCDFB-F31D-4F4C-A687-904314DC73E3}">
      <dgm:prSet/>
      <dgm:spPr/>
      <dgm:t>
        <a:bodyPr/>
        <a:lstStyle/>
        <a:p>
          <a:endParaRPr lang="en-US"/>
        </a:p>
      </dgm:t>
    </dgm:pt>
    <dgm:pt modelId="{BC01B4EE-56DB-4347-9428-16209315B98C}">
      <dgm:prSet/>
      <dgm:spPr/>
      <dgm:t>
        <a:bodyPr/>
        <a:lstStyle/>
        <a:p>
          <a:pPr>
            <a:buNone/>
          </a:pPr>
          <a:r>
            <a:rPr lang="en-US" dirty="0">
              <a:latin typeface="Museo Sans 500" panose="02000000000000000000" pitchFamily="2" charset="77"/>
            </a:rPr>
            <a:t>The Nova Scotia Registry of Joint Stock Companies is a government registry where businesses and non-profits file financial information and pay fees to be able to operate legally.</a:t>
          </a:r>
        </a:p>
      </dgm:t>
    </dgm:pt>
    <dgm:pt modelId="{737D44A6-7F7B-4983-9A9D-E9F375075926}" type="parTrans" cxnId="{F5F5C430-1C6F-45F0-A77C-DC85086F0BDB}">
      <dgm:prSet/>
      <dgm:spPr/>
      <dgm:t>
        <a:bodyPr/>
        <a:lstStyle/>
        <a:p>
          <a:endParaRPr lang="en-US"/>
        </a:p>
      </dgm:t>
    </dgm:pt>
    <dgm:pt modelId="{F17A8793-143E-4AD4-896C-0C92F1BA40F7}" type="sibTrans" cxnId="{F5F5C430-1C6F-45F0-A77C-DC85086F0BDB}">
      <dgm:prSet/>
      <dgm:spPr/>
      <dgm:t>
        <a:bodyPr/>
        <a:lstStyle/>
        <a:p>
          <a:endParaRPr lang="en-US"/>
        </a:p>
      </dgm:t>
    </dgm:pt>
    <dgm:pt modelId="{6AEB7AC9-52C2-4004-8D47-5CC1713C0FBF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Do you need to be registered with Joint Stocks?</a:t>
          </a:r>
        </a:p>
      </dgm:t>
    </dgm:pt>
    <dgm:pt modelId="{29128368-04C6-49B6-9A21-7126CDA2F922}" type="parTrans" cxnId="{54FA8E36-CB8D-4173-A06D-2E10B6D0DB59}">
      <dgm:prSet/>
      <dgm:spPr/>
      <dgm:t>
        <a:bodyPr/>
        <a:lstStyle/>
        <a:p>
          <a:endParaRPr lang="en-US"/>
        </a:p>
      </dgm:t>
    </dgm:pt>
    <dgm:pt modelId="{8FFE50B9-1DB7-470E-B34E-16C6A1F4F68A}" type="sibTrans" cxnId="{54FA8E36-CB8D-4173-A06D-2E10B6D0DB59}">
      <dgm:prSet/>
      <dgm:spPr/>
      <dgm:t>
        <a:bodyPr/>
        <a:lstStyle/>
        <a:p>
          <a:endParaRPr lang="en-US"/>
        </a:p>
      </dgm:t>
    </dgm:pt>
    <dgm:pt modelId="{7DE7FAA5-431F-42CB-ACD1-C17B9A996CBE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Societies who run a business or employ staff need to be registered with Joint Stocks to do so (usually Faculty or Levy Societies)</a:t>
          </a:r>
        </a:p>
      </dgm:t>
    </dgm:pt>
    <dgm:pt modelId="{CF48E8D5-418E-4C41-A5B4-294D441789B2}" type="parTrans" cxnId="{0DE26C72-0E22-45E7-88DB-A2FD7818989E}">
      <dgm:prSet/>
      <dgm:spPr/>
      <dgm:t>
        <a:bodyPr/>
        <a:lstStyle/>
        <a:p>
          <a:endParaRPr lang="en-US"/>
        </a:p>
      </dgm:t>
    </dgm:pt>
    <dgm:pt modelId="{FC28D79E-A003-40A1-A305-C838DB1FD9BF}" type="sibTrans" cxnId="{0DE26C72-0E22-45E7-88DB-A2FD7818989E}">
      <dgm:prSet/>
      <dgm:spPr/>
      <dgm:t>
        <a:bodyPr/>
        <a:lstStyle/>
        <a:p>
          <a:endParaRPr lang="en-US"/>
        </a:p>
      </dgm:t>
    </dgm:pt>
    <dgm:pt modelId="{FFCEB165-0D89-4352-84CA-EF2ED175F3BA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Societies cannot ratify with the DSU if they have defaulted with Joint Stocks, unless they no longer need to be in the registry (DSU Society Policy, 8.9.2).</a:t>
          </a:r>
        </a:p>
      </dgm:t>
    </dgm:pt>
    <dgm:pt modelId="{77AF67AE-3A94-421B-B846-2819F22825F4}" type="parTrans" cxnId="{54B175CC-61F3-4943-901D-FE5DFB826DE4}">
      <dgm:prSet/>
      <dgm:spPr/>
      <dgm:t>
        <a:bodyPr/>
        <a:lstStyle/>
        <a:p>
          <a:endParaRPr lang="en-US"/>
        </a:p>
      </dgm:t>
    </dgm:pt>
    <dgm:pt modelId="{68BFD1DD-FAB6-434F-B7A7-EF04C20C4B1A}" type="sibTrans" cxnId="{54B175CC-61F3-4943-901D-FE5DFB826DE4}">
      <dgm:prSet/>
      <dgm:spPr/>
      <dgm:t>
        <a:bodyPr/>
        <a:lstStyle/>
        <a:p>
          <a:endParaRPr lang="en-US"/>
        </a:p>
      </dgm:t>
    </dgm:pt>
    <dgm:pt modelId="{13F08792-034C-478F-ADC9-2A57F867BE0F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You can find more information at https://</a:t>
          </a:r>
          <a:r>
            <a:rPr lang="en-US" dirty="0" err="1">
              <a:latin typeface="Museo Sans 500" panose="02000000000000000000" pitchFamily="2" charset="77"/>
            </a:rPr>
            <a:t>beta.novascotia.ca</a:t>
          </a:r>
          <a:r>
            <a:rPr lang="en-US" dirty="0">
              <a:latin typeface="Museo Sans 500" panose="02000000000000000000" pitchFamily="2" charset="77"/>
            </a:rPr>
            <a:t>/programs-and-services/registry-joint-stock-companies</a:t>
          </a:r>
        </a:p>
      </dgm:t>
    </dgm:pt>
    <dgm:pt modelId="{93564262-A64F-48BB-94CB-273A8C3B8768}" type="parTrans" cxnId="{9910E9A0-EBC9-4A2D-BBED-18181D2395C4}">
      <dgm:prSet/>
      <dgm:spPr/>
      <dgm:t>
        <a:bodyPr/>
        <a:lstStyle/>
        <a:p>
          <a:endParaRPr lang="en-US"/>
        </a:p>
      </dgm:t>
    </dgm:pt>
    <dgm:pt modelId="{87CCADA5-A870-4E51-8593-FC01228F7CED}" type="sibTrans" cxnId="{9910E9A0-EBC9-4A2D-BBED-18181D2395C4}">
      <dgm:prSet/>
      <dgm:spPr/>
      <dgm:t>
        <a:bodyPr/>
        <a:lstStyle/>
        <a:p>
          <a:endParaRPr lang="en-US"/>
        </a:p>
      </dgm:t>
    </dgm:pt>
    <dgm:pt modelId="{4E7059EF-51EA-FB4E-B47C-8C2A5520075D}" type="pres">
      <dgm:prSet presAssocID="{6CB4A8FE-7F41-4FD4-807A-2A32E56A1F73}" presName="linear" presStyleCnt="0">
        <dgm:presLayoutVars>
          <dgm:dir/>
          <dgm:animLvl val="lvl"/>
          <dgm:resizeHandles val="exact"/>
        </dgm:presLayoutVars>
      </dgm:prSet>
      <dgm:spPr/>
    </dgm:pt>
    <dgm:pt modelId="{D80394F8-1B28-2E4F-B171-D8126B5C9884}" type="pres">
      <dgm:prSet presAssocID="{66FB93AD-A104-4221-A10C-50CC15B87104}" presName="parentLin" presStyleCnt="0"/>
      <dgm:spPr/>
    </dgm:pt>
    <dgm:pt modelId="{9C3EDA5B-363A-C047-AB45-BB92F4081F08}" type="pres">
      <dgm:prSet presAssocID="{66FB93AD-A104-4221-A10C-50CC15B87104}" presName="parentLeftMargin" presStyleLbl="node1" presStyleIdx="0" presStyleCnt="2"/>
      <dgm:spPr/>
    </dgm:pt>
    <dgm:pt modelId="{3700A4FD-EF0E-4C47-9786-06C8C86D2934}" type="pres">
      <dgm:prSet presAssocID="{66FB93AD-A104-4221-A10C-50CC15B8710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D0AF9E9-500E-8840-8189-4FCC1DB42BFA}" type="pres">
      <dgm:prSet presAssocID="{66FB93AD-A104-4221-A10C-50CC15B87104}" presName="negativeSpace" presStyleCnt="0"/>
      <dgm:spPr/>
    </dgm:pt>
    <dgm:pt modelId="{7F7B6AD5-18D2-2943-B6F9-F5E1A62D59B0}" type="pres">
      <dgm:prSet presAssocID="{66FB93AD-A104-4221-A10C-50CC15B87104}" presName="childText" presStyleLbl="conFgAcc1" presStyleIdx="0" presStyleCnt="2" custScaleY="78358">
        <dgm:presLayoutVars>
          <dgm:bulletEnabled val="1"/>
        </dgm:presLayoutVars>
      </dgm:prSet>
      <dgm:spPr/>
    </dgm:pt>
    <dgm:pt modelId="{368A3F56-4085-3543-9538-D24A9EC8C36A}" type="pres">
      <dgm:prSet presAssocID="{49C92333-1DD8-415E-BD56-7058801B21E8}" presName="spaceBetweenRectangles" presStyleCnt="0"/>
      <dgm:spPr/>
    </dgm:pt>
    <dgm:pt modelId="{EEF13E2B-F3C8-A74F-A148-2CD3DC20DA6D}" type="pres">
      <dgm:prSet presAssocID="{6AEB7AC9-52C2-4004-8D47-5CC1713C0FBF}" presName="parentLin" presStyleCnt="0"/>
      <dgm:spPr/>
    </dgm:pt>
    <dgm:pt modelId="{23B19747-30F6-2F4A-80BF-2039CF17AD78}" type="pres">
      <dgm:prSet presAssocID="{6AEB7AC9-52C2-4004-8D47-5CC1713C0FBF}" presName="parentLeftMargin" presStyleLbl="node1" presStyleIdx="0" presStyleCnt="2"/>
      <dgm:spPr/>
    </dgm:pt>
    <dgm:pt modelId="{4CA5A91C-4FB1-064C-BE94-D9D7B803D795}" type="pres">
      <dgm:prSet presAssocID="{6AEB7AC9-52C2-4004-8D47-5CC1713C0FB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FEA6541-414D-4848-889F-0FCEDB1A782F}" type="pres">
      <dgm:prSet presAssocID="{6AEB7AC9-52C2-4004-8D47-5CC1713C0FBF}" presName="negativeSpace" presStyleCnt="0"/>
      <dgm:spPr/>
    </dgm:pt>
    <dgm:pt modelId="{BD34C07A-D92B-D64B-B898-69775D69C8C9}" type="pres">
      <dgm:prSet presAssocID="{6AEB7AC9-52C2-4004-8D47-5CC1713C0FBF}" presName="childText" presStyleLbl="conFgAcc1" presStyleIdx="1" presStyleCnt="2" custScaleY="93030">
        <dgm:presLayoutVars>
          <dgm:bulletEnabled val="1"/>
        </dgm:presLayoutVars>
      </dgm:prSet>
      <dgm:spPr/>
    </dgm:pt>
  </dgm:ptLst>
  <dgm:cxnLst>
    <dgm:cxn modelId="{D445D015-4893-7246-939B-9715EFC12552}" type="presOf" srcId="{66FB93AD-A104-4221-A10C-50CC15B87104}" destId="{3700A4FD-EF0E-4C47-9786-06C8C86D2934}" srcOrd="1" destOrd="0" presId="urn:microsoft.com/office/officeart/2005/8/layout/list1"/>
    <dgm:cxn modelId="{D782192C-5F44-1344-9C5C-56407CC89988}" type="presOf" srcId="{6AEB7AC9-52C2-4004-8D47-5CC1713C0FBF}" destId="{23B19747-30F6-2F4A-80BF-2039CF17AD78}" srcOrd="0" destOrd="0" presId="urn:microsoft.com/office/officeart/2005/8/layout/list1"/>
    <dgm:cxn modelId="{F5F5C430-1C6F-45F0-A77C-DC85086F0BDB}" srcId="{66FB93AD-A104-4221-A10C-50CC15B87104}" destId="{BC01B4EE-56DB-4347-9428-16209315B98C}" srcOrd="0" destOrd="0" parTransId="{737D44A6-7F7B-4983-9A9D-E9F375075926}" sibTransId="{F17A8793-143E-4AD4-896C-0C92F1BA40F7}"/>
    <dgm:cxn modelId="{54FA8E36-CB8D-4173-A06D-2E10B6D0DB59}" srcId="{6CB4A8FE-7F41-4FD4-807A-2A32E56A1F73}" destId="{6AEB7AC9-52C2-4004-8D47-5CC1713C0FBF}" srcOrd="1" destOrd="0" parTransId="{29128368-04C6-49B6-9A21-7126CDA2F922}" sibTransId="{8FFE50B9-1DB7-470E-B34E-16C6A1F4F68A}"/>
    <dgm:cxn modelId="{E9F04253-DA84-A24F-A8D4-6F0156E97CD1}" type="presOf" srcId="{BC01B4EE-56DB-4347-9428-16209315B98C}" destId="{7F7B6AD5-18D2-2943-B6F9-F5E1A62D59B0}" srcOrd="0" destOrd="0" presId="urn:microsoft.com/office/officeart/2005/8/layout/list1"/>
    <dgm:cxn modelId="{0DE26C72-0E22-45E7-88DB-A2FD7818989E}" srcId="{6AEB7AC9-52C2-4004-8D47-5CC1713C0FBF}" destId="{7DE7FAA5-431F-42CB-ACD1-C17B9A996CBE}" srcOrd="0" destOrd="0" parTransId="{CF48E8D5-418E-4C41-A5B4-294D441789B2}" sibTransId="{FC28D79E-A003-40A1-A305-C838DB1FD9BF}"/>
    <dgm:cxn modelId="{8A128577-2E9E-C94B-814B-53E102384729}" type="presOf" srcId="{6CB4A8FE-7F41-4FD4-807A-2A32E56A1F73}" destId="{4E7059EF-51EA-FB4E-B47C-8C2A5520075D}" srcOrd="0" destOrd="0" presId="urn:microsoft.com/office/officeart/2005/8/layout/list1"/>
    <dgm:cxn modelId="{1CF52886-936B-5B40-900A-ACC449F37D5C}" type="presOf" srcId="{7DE7FAA5-431F-42CB-ACD1-C17B9A996CBE}" destId="{BD34C07A-D92B-D64B-B898-69775D69C8C9}" srcOrd="0" destOrd="0" presId="urn:microsoft.com/office/officeart/2005/8/layout/list1"/>
    <dgm:cxn modelId="{9910E9A0-EBC9-4A2D-BBED-18181D2395C4}" srcId="{6AEB7AC9-52C2-4004-8D47-5CC1713C0FBF}" destId="{13F08792-034C-478F-ADC9-2A57F867BE0F}" srcOrd="2" destOrd="0" parTransId="{93564262-A64F-48BB-94CB-273A8C3B8768}" sibTransId="{87CCADA5-A870-4E51-8593-FC01228F7CED}"/>
    <dgm:cxn modelId="{9FE896BE-9572-EE42-BD5C-C2E9492BD542}" type="presOf" srcId="{6AEB7AC9-52C2-4004-8D47-5CC1713C0FBF}" destId="{4CA5A91C-4FB1-064C-BE94-D9D7B803D795}" srcOrd="1" destOrd="0" presId="urn:microsoft.com/office/officeart/2005/8/layout/list1"/>
    <dgm:cxn modelId="{54B175CC-61F3-4943-901D-FE5DFB826DE4}" srcId="{6AEB7AC9-52C2-4004-8D47-5CC1713C0FBF}" destId="{FFCEB165-0D89-4352-84CA-EF2ED175F3BA}" srcOrd="1" destOrd="0" parTransId="{77AF67AE-3A94-421B-B846-2819F22825F4}" sibTransId="{68BFD1DD-FAB6-434F-B7A7-EF04C20C4B1A}"/>
    <dgm:cxn modelId="{D23F43DA-4856-7A49-9D16-196D25784B78}" type="presOf" srcId="{13F08792-034C-478F-ADC9-2A57F867BE0F}" destId="{BD34C07A-D92B-D64B-B898-69775D69C8C9}" srcOrd="0" destOrd="2" presId="urn:microsoft.com/office/officeart/2005/8/layout/list1"/>
    <dgm:cxn modelId="{751E92DA-2D3E-224E-80B5-8D7C4D42EB63}" type="presOf" srcId="{66FB93AD-A104-4221-A10C-50CC15B87104}" destId="{9C3EDA5B-363A-C047-AB45-BB92F4081F08}" srcOrd="0" destOrd="0" presId="urn:microsoft.com/office/officeart/2005/8/layout/list1"/>
    <dgm:cxn modelId="{543C2BE6-0129-F542-87D9-D46114A794BA}" type="presOf" srcId="{FFCEB165-0D89-4352-84CA-EF2ED175F3BA}" destId="{BD34C07A-D92B-D64B-B898-69775D69C8C9}" srcOrd="0" destOrd="1" presId="urn:microsoft.com/office/officeart/2005/8/layout/list1"/>
    <dgm:cxn modelId="{6B3DCDFB-F31D-4F4C-A687-904314DC73E3}" srcId="{6CB4A8FE-7F41-4FD4-807A-2A32E56A1F73}" destId="{66FB93AD-A104-4221-A10C-50CC15B87104}" srcOrd="0" destOrd="0" parTransId="{329B44DC-93DF-4CCB-9F19-250B92C9CBC9}" sibTransId="{49C92333-1DD8-415E-BD56-7058801B21E8}"/>
    <dgm:cxn modelId="{BB1D7B18-2EC9-2A45-951E-B60CECED656A}" type="presParOf" srcId="{4E7059EF-51EA-FB4E-B47C-8C2A5520075D}" destId="{D80394F8-1B28-2E4F-B171-D8126B5C9884}" srcOrd="0" destOrd="0" presId="urn:microsoft.com/office/officeart/2005/8/layout/list1"/>
    <dgm:cxn modelId="{449E76BA-6C28-AC45-8F7B-12210F249AF6}" type="presParOf" srcId="{D80394F8-1B28-2E4F-B171-D8126B5C9884}" destId="{9C3EDA5B-363A-C047-AB45-BB92F4081F08}" srcOrd="0" destOrd="0" presId="urn:microsoft.com/office/officeart/2005/8/layout/list1"/>
    <dgm:cxn modelId="{F8F97D03-363F-9449-ACE0-36D55DD6EAF8}" type="presParOf" srcId="{D80394F8-1B28-2E4F-B171-D8126B5C9884}" destId="{3700A4FD-EF0E-4C47-9786-06C8C86D2934}" srcOrd="1" destOrd="0" presId="urn:microsoft.com/office/officeart/2005/8/layout/list1"/>
    <dgm:cxn modelId="{04D2C13F-2084-AA49-B119-6E57B2AEBE0E}" type="presParOf" srcId="{4E7059EF-51EA-FB4E-B47C-8C2A5520075D}" destId="{BD0AF9E9-500E-8840-8189-4FCC1DB42BFA}" srcOrd="1" destOrd="0" presId="urn:microsoft.com/office/officeart/2005/8/layout/list1"/>
    <dgm:cxn modelId="{5698505D-564D-9847-8DDF-D63D506D48F1}" type="presParOf" srcId="{4E7059EF-51EA-FB4E-B47C-8C2A5520075D}" destId="{7F7B6AD5-18D2-2943-B6F9-F5E1A62D59B0}" srcOrd="2" destOrd="0" presId="urn:microsoft.com/office/officeart/2005/8/layout/list1"/>
    <dgm:cxn modelId="{25945594-E860-584D-B5FC-591ED6DFC4B6}" type="presParOf" srcId="{4E7059EF-51EA-FB4E-B47C-8C2A5520075D}" destId="{368A3F56-4085-3543-9538-D24A9EC8C36A}" srcOrd="3" destOrd="0" presId="urn:microsoft.com/office/officeart/2005/8/layout/list1"/>
    <dgm:cxn modelId="{3255FCCD-DADD-2E48-B089-E58797D301A7}" type="presParOf" srcId="{4E7059EF-51EA-FB4E-B47C-8C2A5520075D}" destId="{EEF13E2B-F3C8-A74F-A148-2CD3DC20DA6D}" srcOrd="4" destOrd="0" presId="urn:microsoft.com/office/officeart/2005/8/layout/list1"/>
    <dgm:cxn modelId="{AB453A9C-B75C-8745-95B5-31FE5BDC2BA1}" type="presParOf" srcId="{EEF13E2B-F3C8-A74F-A148-2CD3DC20DA6D}" destId="{23B19747-30F6-2F4A-80BF-2039CF17AD78}" srcOrd="0" destOrd="0" presId="urn:microsoft.com/office/officeart/2005/8/layout/list1"/>
    <dgm:cxn modelId="{E414DEB9-24FD-5241-9410-5ECDD3F5C003}" type="presParOf" srcId="{EEF13E2B-F3C8-A74F-A148-2CD3DC20DA6D}" destId="{4CA5A91C-4FB1-064C-BE94-D9D7B803D795}" srcOrd="1" destOrd="0" presId="urn:microsoft.com/office/officeart/2005/8/layout/list1"/>
    <dgm:cxn modelId="{0572AA70-38C4-284F-B688-863AB58CCCC0}" type="presParOf" srcId="{4E7059EF-51EA-FB4E-B47C-8C2A5520075D}" destId="{CFEA6541-414D-4848-889F-0FCEDB1A782F}" srcOrd="5" destOrd="0" presId="urn:microsoft.com/office/officeart/2005/8/layout/list1"/>
    <dgm:cxn modelId="{40A21B10-98D6-F545-898F-CCD208866148}" type="presParOf" srcId="{4E7059EF-51EA-FB4E-B47C-8C2A5520075D}" destId="{BD34C07A-D92B-D64B-B898-69775D69C8C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4F6197-4691-4F16-968B-9BAE2D81024F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CB37E81-4056-4006-B104-9571DEA5F54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>
              <a:latin typeface="Museo Sans 500" panose="02000000000000000000" pitchFamily="2" charset="77"/>
            </a:rPr>
            <a:t>Why would you need an insurance policy?</a:t>
          </a:r>
        </a:p>
      </dgm:t>
    </dgm:pt>
    <dgm:pt modelId="{13040B56-1C48-43D1-A380-390ABDFD93B1}" type="parTrans" cxnId="{B49CDC7B-A70A-4C22-A539-28DDACFFAF27}">
      <dgm:prSet/>
      <dgm:spPr/>
      <dgm:t>
        <a:bodyPr/>
        <a:lstStyle/>
        <a:p>
          <a:endParaRPr lang="en-US"/>
        </a:p>
      </dgm:t>
    </dgm:pt>
    <dgm:pt modelId="{2BCE9D86-8E01-4663-BF24-FB8C01DA72FC}" type="sibTrans" cxnId="{B49CDC7B-A70A-4C22-A539-28DDACFFAF27}">
      <dgm:prSet/>
      <dgm:spPr/>
      <dgm:t>
        <a:bodyPr/>
        <a:lstStyle/>
        <a:p>
          <a:endParaRPr lang="en-US"/>
        </a:p>
      </dgm:t>
    </dgm:pt>
    <dgm:pt modelId="{BCF98CE8-4AD8-42E8-B4CB-509DA5CBF796}">
      <dgm:prSet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US" dirty="0">
              <a:latin typeface="Museo Sans 500" panose="02000000000000000000" pitchFamily="2" charset="77"/>
            </a:rPr>
            <a:t>You employ staff (DSU Society Policy, 8.9.2).</a:t>
          </a:r>
        </a:p>
      </dgm:t>
    </dgm:pt>
    <dgm:pt modelId="{F58160C7-F3FE-4306-B2D0-FB1CAF1C60B1}" type="parTrans" cxnId="{F7A16037-C25E-4697-A487-20022966F775}">
      <dgm:prSet/>
      <dgm:spPr/>
      <dgm:t>
        <a:bodyPr/>
        <a:lstStyle/>
        <a:p>
          <a:endParaRPr lang="en-US"/>
        </a:p>
      </dgm:t>
    </dgm:pt>
    <dgm:pt modelId="{3BDE8C0C-B9C5-4211-8882-6145E04CA1C4}" type="sibTrans" cxnId="{F7A16037-C25E-4697-A487-20022966F775}">
      <dgm:prSet/>
      <dgm:spPr/>
      <dgm:t>
        <a:bodyPr/>
        <a:lstStyle/>
        <a:p>
          <a:endParaRPr lang="en-US"/>
        </a:p>
      </dgm:t>
    </dgm:pt>
    <dgm:pt modelId="{FB33ECBE-40EF-41F8-9CBB-E3200B0AED25}">
      <dgm:prSet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US" dirty="0">
              <a:latin typeface="Museo Sans 500" panose="02000000000000000000" pitchFamily="2" charset="77"/>
            </a:rPr>
            <a:t>Your Society’s purpose has the potential to hurt people (for example, providing First Aid).</a:t>
          </a:r>
        </a:p>
      </dgm:t>
    </dgm:pt>
    <dgm:pt modelId="{8C70AE46-0C91-438E-9BA2-3E7DEA57D382}" type="parTrans" cxnId="{CDAABAEA-E5DD-436C-B0DE-8773BED97B3A}">
      <dgm:prSet/>
      <dgm:spPr/>
      <dgm:t>
        <a:bodyPr/>
        <a:lstStyle/>
        <a:p>
          <a:endParaRPr lang="en-US"/>
        </a:p>
      </dgm:t>
    </dgm:pt>
    <dgm:pt modelId="{04A06ABE-9428-4CC1-857B-18059B9D26C1}" type="sibTrans" cxnId="{CDAABAEA-E5DD-436C-B0DE-8773BED97B3A}">
      <dgm:prSet/>
      <dgm:spPr/>
      <dgm:t>
        <a:bodyPr/>
        <a:lstStyle/>
        <a:p>
          <a:endParaRPr lang="en-US"/>
        </a:p>
      </dgm:t>
    </dgm:pt>
    <dgm:pt modelId="{6149178C-55EA-49C5-A250-5E1E0947626C}">
      <dgm:prSet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US" dirty="0">
              <a:latin typeface="Museo Sans 500" panose="02000000000000000000" pitchFamily="2" charset="77"/>
            </a:rPr>
            <a:t>You have equipment that would be very costly to replace without insurance.</a:t>
          </a:r>
        </a:p>
      </dgm:t>
    </dgm:pt>
    <dgm:pt modelId="{6805235E-8692-4588-9E13-F8DFD9A05EDD}" type="parTrans" cxnId="{7D144672-B14E-44B6-9DEB-FAA96E2F51D8}">
      <dgm:prSet/>
      <dgm:spPr/>
      <dgm:t>
        <a:bodyPr/>
        <a:lstStyle/>
        <a:p>
          <a:endParaRPr lang="en-US"/>
        </a:p>
      </dgm:t>
    </dgm:pt>
    <dgm:pt modelId="{55E5CA9B-360F-45C6-8273-9C0E580562A4}" type="sibTrans" cxnId="{7D144672-B14E-44B6-9DEB-FAA96E2F51D8}">
      <dgm:prSet/>
      <dgm:spPr/>
      <dgm:t>
        <a:bodyPr/>
        <a:lstStyle/>
        <a:p>
          <a:endParaRPr lang="en-US"/>
        </a:p>
      </dgm:t>
    </dgm:pt>
    <dgm:pt modelId="{8F175D7B-F37D-4D56-8C1B-30D4900C4FE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>
              <a:latin typeface="Museo Sans 500" panose="02000000000000000000" pitchFamily="2" charset="77"/>
            </a:rPr>
            <a:t>What do you need to know before looking for policy quotes?</a:t>
          </a:r>
        </a:p>
      </dgm:t>
    </dgm:pt>
    <dgm:pt modelId="{A816F4E1-ECBC-4F02-930B-312B1D269050}" type="parTrans" cxnId="{DB26F0AC-6C46-402D-B45B-E76970893003}">
      <dgm:prSet/>
      <dgm:spPr/>
      <dgm:t>
        <a:bodyPr/>
        <a:lstStyle/>
        <a:p>
          <a:endParaRPr lang="en-US"/>
        </a:p>
      </dgm:t>
    </dgm:pt>
    <dgm:pt modelId="{5A92AF92-4526-4E55-81E9-AF55F545B965}" type="sibTrans" cxnId="{DB26F0AC-6C46-402D-B45B-E76970893003}">
      <dgm:prSet/>
      <dgm:spPr/>
      <dgm:t>
        <a:bodyPr/>
        <a:lstStyle/>
        <a:p>
          <a:endParaRPr lang="en-US"/>
        </a:p>
      </dgm:t>
    </dgm:pt>
    <dgm:pt modelId="{6EDA575D-1876-467F-A6BE-07B4AB4B6F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You need a General Liability Insurance with a $5 million limit ($2 million for certain exceptions).</a:t>
          </a:r>
        </a:p>
      </dgm:t>
    </dgm:pt>
    <dgm:pt modelId="{D4DAA182-8105-4EFA-985C-D2142161D4C2}" type="parTrans" cxnId="{3E3A4225-DD6A-425A-B3FC-7CAEDB3B0736}">
      <dgm:prSet/>
      <dgm:spPr/>
      <dgm:t>
        <a:bodyPr/>
        <a:lstStyle/>
        <a:p>
          <a:endParaRPr lang="en-US"/>
        </a:p>
      </dgm:t>
    </dgm:pt>
    <dgm:pt modelId="{8B0FC268-037A-4FE2-A0A5-C43527F86B4F}" type="sibTrans" cxnId="{3E3A4225-DD6A-425A-B3FC-7CAEDB3B0736}">
      <dgm:prSet/>
      <dgm:spPr/>
      <dgm:t>
        <a:bodyPr/>
        <a:lstStyle/>
        <a:p>
          <a:endParaRPr lang="en-US"/>
        </a:p>
      </dgm:t>
    </dgm:pt>
    <dgm:pt modelId="{047A3182-E557-43F6-AA7F-A5F9B86101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The DSU and Dalhousie University need to be added as additional insureds on your policy (DSU Society Policy, 8.9.2).</a:t>
          </a:r>
        </a:p>
      </dgm:t>
    </dgm:pt>
    <dgm:pt modelId="{A3F5B70E-4CD3-4F63-996B-7EEFC26BF0F2}" type="parTrans" cxnId="{175307AE-CF9A-4AC2-8BBF-8CE64ED4CD16}">
      <dgm:prSet/>
      <dgm:spPr/>
      <dgm:t>
        <a:bodyPr/>
        <a:lstStyle/>
        <a:p>
          <a:endParaRPr lang="en-US"/>
        </a:p>
      </dgm:t>
    </dgm:pt>
    <dgm:pt modelId="{1B86D045-706B-402A-BB6C-0B61D72FA154}" type="sibTrans" cxnId="{175307AE-CF9A-4AC2-8BBF-8CE64ED4CD16}">
      <dgm:prSet/>
      <dgm:spPr/>
      <dgm:t>
        <a:bodyPr/>
        <a:lstStyle/>
        <a:p>
          <a:endParaRPr lang="en-US"/>
        </a:p>
      </dgm:t>
    </dgm:pt>
    <dgm:pt modelId="{5CA1770F-47DF-4EEF-8649-C5B1486A43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What you want your policy to cover.</a:t>
          </a:r>
        </a:p>
      </dgm:t>
    </dgm:pt>
    <dgm:pt modelId="{252BDA15-629C-4239-83AC-1832656277D9}" type="parTrans" cxnId="{D02B0E74-4F12-4713-A2D4-F6CC48B910B7}">
      <dgm:prSet/>
      <dgm:spPr/>
      <dgm:t>
        <a:bodyPr/>
        <a:lstStyle/>
        <a:p>
          <a:endParaRPr lang="en-US"/>
        </a:p>
      </dgm:t>
    </dgm:pt>
    <dgm:pt modelId="{D37D8520-150C-4734-99C6-0CBB0309B3D1}" type="sibTrans" cxnId="{D02B0E74-4F12-4713-A2D4-F6CC48B910B7}">
      <dgm:prSet/>
      <dgm:spPr/>
      <dgm:t>
        <a:bodyPr/>
        <a:lstStyle/>
        <a:p>
          <a:endParaRPr lang="en-US"/>
        </a:p>
      </dgm:t>
    </dgm:pt>
    <dgm:pt modelId="{BBE55BBE-3333-461C-8D37-E55B0AB9F9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What your premium will be and if that’s something you can afford.</a:t>
          </a:r>
        </a:p>
      </dgm:t>
    </dgm:pt>
    <dgm:pt modelId="{B3F39219-8980-4584-942E-3C9CE0DA496D}" type="parTrans" cxnId="{D13DA127-C80B-478D-91CF-26F2715D3548}">
      <dgm:prSet/>
      <dgm:spPr/>
      <dgm:t>
        <a:bodyPr/>
        <a:lstStyle/>
        <a:p>
          <a:endParaRPr lang="en-US"/>
        </a:p>
      </dgm:t>
    </dgm:pt>
    <dgm:pt modelId="{E1428870-FAA8-422C-91D7-183F39D69227}" type="sibTrans" cxnId="{D13DA127-C80B-478D-91CF-26F2715D3548}">
      <dgm:prSet/>
      <dgm:spPr/>
      <dgm:t>
        <a:bodyPr/>
        <a:lstStyle/>
        <a:p>
          <a:endParaRPr lang="en-US"/>
        </a:p>
      </dgm:t>
    </dgm:pt>
    <dgm:pt modelId="{F91D9187-686A-4D29-A6DA-09F445CD440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Museo Sans 500" panose="02000000000000000000" pitchFamily="2" charset="77"/>
            </a:rPr>
            <a:t>What other responsibilities do you have?</a:t>
          </a:r>
        </a:p>
      </dgm:t>
    </dgm:pt>
    <dgm:pt modelId="{4928F070-ED3A-42D8-A145-13F9261DC770}" type="parTrans" cxnId="{30DF29B5-EC06-47BE-BF3E-8CECF1B480F5}">
      <dgm:prSet/>
      <dgm:spPr/>
      <dgm:t>
        <a:bodyPr/>
        <a:lstStyle/>
        <a:p>
          <a:endParaRPr lang="en-US"/>
        </a:p>
      </dgm:t>
    </dgm:pt>
    <dgm:pt modelId="{D532B55F-7320-420C-85EB-DA1CCEF7A691}" type="sibTrans" cxnId="{30DF29B5-EC06-47BE-BF3E-8CECF1B480F5}">
      <dgm:prSet/>
      <dgm:spPr/>
      <dgm:t>
        <a:bodyPr/>
        <a:lstStyle/>
        <a:p>
          <a:endParaRPr lang="en-US"/>
        </a:p>
      </dgm:t>
    </dgm:pt>
    <dgm:pt modelId="{0BBC0BC2-80D7-40AE-A45F-59423EEB1B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Send a copy of your insurance policy to the DSU Societies and Programming Coordinator.</a:t>
          </a:r>
        </a:p>
      </dgm:t>
    </dgm:pt>
    <dgm:pt modelId="{E82922C9-C753-4B32-9D2E-7F229EA4B9D0}" type="parTrans" cxnId="{D2FBA2C9-AA3F-4466-9D72-FDFD235075C1}">
      <dgm:prSet/>
      <dgm:spPr/>
      <dgm:t>
        <a:bodyPr/>
        <a:lstStyle/>
        <a:p>
          <a:endParaRPr lang="en-US"/>
        </a:p>
      </dgm:t>
    </dgm:pt>
    <dgm:pt modelId="{D16E7676-51BC-4FAD-B5F4-7C2443D95CC4}" type="sibTrans" cxnId="{D2FBA2C9-AA3F-4466-9D72-FDFD235075C1}">
      <dgm:prSet/>
      <dgm:spPr/>
      <dgm:t>
        <a:bodyPr/>
        <a:lstStyle/>
        <a:p>
          <a:endParaRPr lang="en-US"/>
        </a:p>
      </dgm:t>
    </dgm:pt>
    <dgm:pt modelId="{03C02CCA-862D-4CC9-86A9-1DB8AAA06D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useo Sans 500" panose="02000000000000000000" pitchFamily="2" charset="77"/>
            </a:rPr>
            <a:t>Renew your insurance on a yearly basis.</a:t>
          </a:r>
        </a:p>
      </dgm:t>
    </dgm:pt>
    <dgm:pt modelId="{4E28BA6D-E590-4DBB-AB9C-0FE768CEDFF0}" type="parTrans" cxnId="{0FA48D68-2F58-4E69-AFBA-BAACF7528A34}">
      <dgm:prSet/>
      <dgm:spPr/>
      <dgm:t>
        <a:bodyPr/>
        <a:lstStyle/>
        <a:p>
          <a:endParaRPr lang="en-US"/>
        </a:p>
      </dgm:t>
    </dgm:pt>
    <dgm:pt modelId="{53CCBED5-C376-4041-AF90-D3FB8B1025D7}" type="sibTrans" cxnId="{0FA48D68-2F58-4E69-AFBA-BAACF7528A34}">
      <dgm:prSet/>
      <dgm:spPr/>
      <dgm:t>
        <a:bodyPr/>
        <a:lstStyle/>
        <a:p>
          <a:endParaRPr lang="en-US"/>
        </a:p>
      </dgm:t>
    </dgm:pt>
    <dgm:pt modelId="{A4F2A925-42B4-4D12-AB9C-6C17DBB8FF6B}" type="pres">
      <dgm:prSet presAssocID="{3F4F6197-4691-4F16-968B-9BAE2D81024F}" presName="root" presStyleCnt="0">
        <dgm:presLayoutVars>
          <dgm:dir/>
          <dgm:resizeHandles val="exact"/>
        </dgm:presLayoutVars>
      </dgm:prSet>
      <dgm:spPr/>
    </dgm:pt>
    <dgm:pt modelId="{862E7729-4FF4-4421-ADBF-419F4CB91367}" type="pres">
      <dgm:prSet presAssocID="{8CB37E81-4056-4006-B104-9571DEA5F54E}" presName="compNode" presStyleCnt="0"/>
      <dgm:spPr/>
    </dgm:pt>
    <dgm:pt modelId="{70AFCA20-129B-4D45-B223-51690D5B27F8}" type="pres">
      <dgm:prSet presAssocID="{8CB37E81-4056-4006-B104-9571DEA5F54E}" presName="iconRect" presStyleLbl="node1" presStyleIdx="0" presStyleCnt="3" custLinFactNeighborX="1275" custLinFactNeighborY="-3824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C69597BF-4654-4B09-80D7-3F192B8AF3FF}" type="pres">
      <dgm:prSet presAssocID="{8CB37E81-4056-4006-B104-9571DEA5F54E}" presName="iconSpace" presStyleCnt="0"/>
      <dgm:spPr/>
    </dgm:pt>
    <dgm:pt modelId="{229BE43C-DB16-478C-8AC1-41E602222AB9}" type="pres">
      <dgm:prSet presAssocID="{8CB37E81-4056-4006-B104-9571DEA5F54E}" presName="parTx" presStyleLbl="revTx" presStyleIdx="0" presStyleCnt="6" custScaleY="131176" custLinFactNeighborX="-273" custLinFactNeighborY="-52624">
        <dgm:presLayoutVars>
          <dgm:chMax val="0"/>
          <dgm:chPref val="0"/>
        </dgm:presLayoutVars>
      </dgm:prSet>
      <dgm:spPr/>
    </dgm:pt>
    <dgm:pt modelId="{66A87011-72D3-412A-A492-824545453063}" type="pres">
      <dgm:prSet presAssocID="{8CB37E81-4056-4006-B104-9571DEA5F54E}" presName="txSpace" presStyleCnt="0"/>
      <dgm:spPr/>
    </dgm:pt>
    <dgm:pt modelId="{ECFEB46E-CAF2-48AC-87EC-752460C9CD2F}" type="pres">
      <dgm:prSet presAssocID="{8CB37E81-4056-4006-B104-9571DEA5F54E}" presName="desTx" presStyleLbl="revTx" presStyleIdx="1" presStyleCnt="6" custScaleX="94914" custLinFactNeighborX="1029" custLinFactNeighborY="-29635">
        <dgm:presLayoutVars/>
      </dgm:prSet>
      <dgm:spPr/>
    </dgm:pt>
    <dgm:pt modelId="{9496EA7D-DDBC-40F1-8CC8-8D75463D5285}" type="pres">
      <dgm:prSet presAssocID="{2BCE9D86-8E01-4663-BF24-FB8C01DA72FC}" presName="sibTrans" presStyleCnt="0"/>
      <dgm:spPr/>
    </dgm:pt>
    <dgm:pt modelId="{D665132C-E276-43CF-A30C-857F43900E8F}" type="pres">
      <dgm:prSet presAssocID="{8F175D7B-F37D-4D56-8C1B-30D4900C4FEA}" presName="compNode" presStyleCnt="0"/>
      <dgm:spPr/>
    </dgm:pt>
    <dgm:pt modelId="{8ECACF55-C9DE-4CED-91CD-280142ED15BE}" type="pres">
      <dgm:prSet presAssocID="{8F175D7B-F37D-4D56-8C1B-30D4900C4FEA}" presName="iconRect" presStyleLbl="node1" presStyleIdx="1" presStyleCnt="3" custLinFactNeighborX="6790" custLinFactNeighborY="-3840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47B2993-E7F5-407B-8120-44BA8D401702}" type="pres">
      <dgm:prSet presAssocID="{8F175D7B-F37D-4D56-8C1B-30D4900C4FEA}" presName="iconSpace" presStyleCnt="0"/>
      <dgm:spPr/>
    </dgm:pt>
    <dgm:pt modelId="{0E27528C-5060-44A9-9ECF-09E641E0ED26}" type="pres">
      <dgm:prSet presAssocID="{8F175D7B-F37D-4D56-8C1B-30D4900C4FEA}" presName="parTx" presStyleLbl="revTx" presStyleIdx="2" presStyleCnt="6" custLinFactNeighborX="0" custLinFactNeighborY="-64787">
        <dgm:presLayoutVars>
          <dgm:chMax val="0"/>
          <dgm:chPref val="0"/>
        </dgm:presLayoutVars>
      </dgm:prSet>
      <dgm:spPr/>
    </dgm:pt>
    <dgm:pt modelId="{878A2756-DE5A-4765-A593-35A074B1CA2D}" type="pres">
      <dgm:prSet presAssocID="{8F175D7B-F37D-4D56-8C1B-30D4900C4FEA}" presName="txSpace" presStyleCnt="0"/>
      <dgm:spPr/>
    </dgm:pt>
    <dgm:pt modelId="{3E0BC994-2C9C-4EB9-BF52-44A887E40AF4}" type="pres">
      <dgm:prSet presAssocID="{8F175D7B-F37D-4D56-8C1B-30D4900C4FEA}" presName="desTx" presStyleLbl="revTx" presStyleIdx="3" presStyleCnt="6" custLinFactNeighborX="-338" custLinFactNeighborY="-17986">
        <dgm:presLayoutVars/>
      </dgm:prSet>
      <dgm:spPr/>
    </dgm:pt>
    <dgm:pt modelId="{0643A3E3-695D-4834-8787-11B9FD277BCA}" type="pres">
      <dgm:prSet presAssocID="{5A92AF92-4526-4E55-81E9-AF55F545B965}" presName="sibTrans" presStyleCnt="0"/>
      <dgm:spPr/>
    </dgm:pt>
    <dgm:pt modelId="{33602567-FB15-4099-BE3C-AF8454FDC425}" type="pres">
      <dgm:prSet presAssocID="{F91D9187-686A-4D29-A6DA-09F445CD4400}" presName="compNode" presStyleCnt="0"/>
      <dgm:spPr/>
    </dgm:pt>
    <dgm:pt modelId="{0BB53488-63F3-45D6-BAAA-A39D04DFAC9A}" type="pres">
      <dgm:prSet presAssocID="{F91D9187-686A-4D29-A6DA-09F445CD4400}" presName="iconRect" presStyleLbl="node1" presStyleIdx="2" presStyleCnt="3" custLinFactNeighborX="5054" custLinFactNeighborY="-1927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434B4FCB-6359-4885-9ECE-63BC4B7F6D10}" type="pres">
      <dgm:prSet presAssocID="{F91D9187-686A-4D29-A6DA-09F445CD4400}" presName="iconSpace" presStyleCnt="0"/>
      <dgm:spPr/>
    </dgm:pt>
    <dgm:pt modelId="{807495A4-56C2-4D7E-BBFC-C9C8340D60CD}" type="pres">
      <dgm:prSet presAssocID="{F91D9187-686A-4D29-A6DA-09F445CD4400}" presName="parTx" presStyleLbl="revTx" presStyleIdx="4" presStyleCnt="6" custLinFactNeighborX="-353" custLinFactNeighborY="-64042">
        <dgm:presLayoutVars>
          <dgm:chMax val="0"/>
          <dgm:chPref val="0"/>
        </dgm:presLayoutVars>
      </dgm:prSet>
      <dgm:spPr/>
    </dgm:pt>
    <dgm:pt modelId="{59812705-0DD9-4E40-9906-9F6B197FD635}" type="pres">
      <dgm:prSet presAssocID="{F91D9187-686A-4D29-A6DA-09F445CD4400}" presName="txSpace" presStyleCnt="0"/>
      <dgm:spPr/>
    </dgm:pt>
    <dgm:pt modelId="{3D3F3792-40E7-4A4D-8BDB-A3A09BE8DC8F}" type="pres">
      <dgm:prSet presAssocID="{F91D9187-686A-4D29-A6DA-09F445CD4400}" presName="desTx" presStyleLbl="revTx" presStyleIdx="5" presStyleCnt="6" custLinFactNeighborX="-432" custLinFactNeighborY="-28274">
        <dgm:presLayoutVars/>
      </dgm:prSet>
      <dgm:spPr/>
    </dgm:pt>
  </dgm:ptLst>
  <dgm:cxnLst>
    <dgm:cxn modelId="{F705D614-A131-254C-A6BB-D6FD2CFEE5A6}" type="presOf" srcId="{5CA1770F-47DF-4EEF-8649-C5B1486A4389}" destId="{3E0BC994-2C9C-4EB9-BF52-44A887E40AF4}" srcOrd="0" destOrd="2" presId="urn:microsoft.com/office/officeart/2018/5/layout/CenteredIconLabelDescriptionList"/>
    <dgm:cxn modelId="{A91E161F-4A59-B341-8F5D-B31335A4BB2C}" type="presOf" srcId="{FB33ECBE-40EF-41F8-9CBB-E3200B0AED25}" destId="{ECFEB46E-CAF2-48AC-87EC-752460C9CD2F}" srcOrd="0" destOrd="1" presId="urn:microsoft.com/office/officeart/2018/5/layout/CenteredIconLabelDescriptionList"/>
    <dgm:cxn modelId="{3E3A4225-DD6A-425A-B3FC-7CAEDB3B0736}" srcId="{8F175D7B-F37D-4D56-8C1B-30D4900C4FEA}" destId="{6EDA575D-1876-467F-A6BE-07B4AB4B6F3A}" srcOrd="0" destOrd="0" parTransId="{D4DAA182-8105-4EFA-985C-D2142161D4C2}" sibTransId="{8B0FC268-037A-4FE2-A0A5-C43527F86B4F}"/>
    <dgm:cxn modelId="{5C486C27-69A2-2D4D-BEC1-8411D3272841}" type="presOf" srcId="{BBE55BBE-3333-461C-8D37-E55B0AB9F95F}" destId="{3E0BC994-2C9C-4EB9-BF52-44A887E40AF4}" srcOrd="0" destOrd="3" presId="urn:microsoft.com/office/officeart/2018/5/layout/CenteredIconLabelDescriptionList"/>
    <dgm:cxn modelId="{D13DA127-C80B-478D-91CF-26F2715D3548}" srcId="{8F175D7B-F37D-4D56-8C1B-30D4900C4FEA}" destId="{BBE55BBE-3333-461C-8D37-E55B0AB9F95F}" srcOrd="3" destOrd="0" parTransId="{B3F39219-8980-4584-942E-3C9CE0DA496D}" sibTransId="{E1428870-FAA8-422C-91D7-183F39D69227}"/>
    <dgm:cxn modelId="{F7A16037-C25E-4697-A487-20022966F775}" srcId="{8CB37E81-4056-4006-B104-9571DEA5F54E}" destId="{BCF98CE8-4AD8-42E8-B4CB-509DA5CBF796}" srcOrd="0" destOrd="0" parTransId="{F58160C7-F3FE-4306-B2D0-FB1CAF1C60B1}" sibTransId="{3BDE8C0C-B9C5-4211-8882-6145E04CA1C4}"/>
    <dgm:cxn modelId="{9246C153-AD50-1C48-A253-9AC6E7CC5C42}" type="presOf" srcId="{F91D9187-686A-4D29-A6DA-09F445CD4400}" destId="{807495A4-56C2-4D7E-BBFC-C9C8340D60CD}" srcOrd="0" destOrd="0" presId="urn:microsoft.com/office/officeart/2018/5/layout/CenteredIconLabelDescriptionList"/>
    <dgm:cxn modelId="{6DD91D5A-3CCF-EF44-8A11-0C497F1AFC7B}" type="presOf" srcId="{03C02CCA-862D-4CC9-86A9-1DB8AAA06DF7}" destId="{3D3F3792-40E7-4A4D-8BDB-A3A09BE8DC8F}" srcOrd="0" destOrd="1" presId="urn:microsoft.com/office/officeart/2018/5/layout/CenteredIconLabelDescriptionList"/>
    <dgm:cxn modelId="{0FA48D68-2F58-4E69-AFBA-BAACF7528A34}" srcId="{F91D9187-686A-4D29-A6DA-09F445CD4400}" destId="{03C02CCA-862D-4CC9-86A9-1DB8AAA06DF7}" srcOrd="1" destOrd="0" parTransId="{4E28BA6D-E590-4DBB-AB9C-0FE768CEDFF0}" sibTransId="{53CCBED5-C376-4041-AF90-D3FB8B1025D7}"/>
    <dgm:cxn modelId="{90A2B370-B8D4-6849-84AA-9F03D54F4787}" type="presOf" srcId="{047A3182-E557-43F6-AA7F-A5F9B861016B}" destId="{3E0BC994-2C9C-4EB9-BF52-44A887E40AF4}" srcOrd="0" destOrd="1" presId="urn:microsoft.com/office/officeart/2018/5/layout/CenteredIconLabelDescriptionList"/>
    <dgm:cxn modelId="{7D144672-B14E-44B6-9DEB-FAA96E2F51D8}" srcId="{8CB37E81-4056-4006-B104-9571DEA5F54E}" destId="{6149178C-55EA-49C5-A250-5E1E0947626C}" srcOrd="2" destOrd="0" parTransId="{6805235E-8692-4588-9E13-F8DFD9A05EDD}" sibTransId="{55E5CA9B-360F-45C6-8273-9C0E580562A4}"/>
    <dgm:cxn modelId="{D8310D73-7513-7A49-8EB5-EEE7B2FA82E6}" type="presOf" srcId="{0BBC0BC2-80D7-40AE-A45F-59423EEB1BF5}" destId="{3D3F3792-40E7-4A4D-8BDB-A3A09BE8DC8F}" srcOrd="0" destOrd="0" presId="urn:microsoft.com/office/officeart/2018/5/layout/CenteredIconLabelDescriptionList"/>
    <dgm:cxn modelId="{D02B0E74-4F12-4713-A2D4-F6CC48B910B7}" srcId="{8F175D7B-F37D-4D56-8C1B-30D4900C4FEA}" destId="{5CA1770F-47DF-4EEF-8649-C5B1486A4389}" srcOrd="2" destOrd="0" parTransId="{252BDA15-629C-4239-83AC-1832656277D9}" sibTransId="{D37D8520-150C-4734-99C6-0CBB0309B3D1}"/>
    <dgm:cxn modelId="{B49CDC7B-A70A-4C22-A539-28DDACFFAF27}" srcId="{3F4F6197-4691-4F16-968B-9BAE2D81024F}" destId="{8CB37E81-4056-4006-B104-9571DEA5F54E}" srcOrd="0" destOrd="0" parTransId="{13040B56-1C48-43D1-A380-390ABDFD93B1}" sibTransId="{2BCE9D86-8E01-4663-BF24-FB8C01DA72FC}"/>
    <dgm:cxn modelId="{921AC596-BB1D-624D-909B-3E2C438C06AF}" type="presOf" srcId="{6EDA575D-1876-467F-A6BE-07B4AB4B6F3A}" destId="{3E0BC994-2C9C-4EB9-BF52-44A887E40AF4}" srcOrd="0" destOrd="0" presId="urn:microsoft.com/office/officeart/2018/5/layout/CenteredIconLabelDescriptionList"/>
    <dgm:cxn modelId="{D5CEE29A-E708-EF4A-8667-075B566D8547}" type="presOf" srcId="{BCF98CE8-4AD8-42E8-B4CB-509DA5CBF796}" destId="{ECFEB46E-CAF2-48AC-87EC-752460C9CD2F}" srcOrd="0" destOrd="0" presId="urn:microsoft.com/office/officeart/2018/5/layout/CenteredIconLabelDescriptionList"/>
    <dgm:cxn modelId="{DB26F0AC-6C46-402D-B45B-E76970893003}" srcId="{3F4F6197-4691-4F16-968B-9BAE2D81024F}" destId="{8F175D7B-F37D-4D56-8C1B-30D4900C4FEA}" srcOrd="1" destOrd="0" parTransId="{A816F4E1-ECBC-4F02-930B-312B1D269050}" sibTransId="{5A92AF92-4526-4E55-81E9-AF55F545B965}"/>
    <dgm:cxn modelId="{175307AE-CF9A-4AC2-8BBF-8CE64ED4CD16}" srcId="{8F175D7B-F37D-4D56-8C1B-30D4900C4FEA}" destId="{047A3182-E557-43F6-AA7F-A5F9B861016B}" srcOrd="1" destOrd="0" parTransId="{A3F5B70E-4CD3-4F63-996B-7EEFC26BF0F2}" sibTransId="{1B86D045-706B-402A-BB6C-0B61D72FA154}"/>
    <dgm:cxn modelId="{30DF29B5-EC06-47BE-BF3E-8CECF1B480F5}" srcId="{3F4F6197-4691-4F16-968B-9BAE2D81024F}" destId="{F91D9187-686A-4D29-A6DA-09F445CD4400}" srcOrd="2" destOrd="0" parTransId="{4928F070-ED3A-42D8-A145-13F9261DC770}" sibTransId="{D532B55F-7320-420C-85EB-DA1CCEF7A691}"/>
    <dgm:cxn modelId="{DBBAB6B7-4827-3D47-98DB-B6C4C3B2AF35}" type="presOf" srcId="{8CB37E81-4056-4006-B104-9571DEA5F54E}" destId="{229BE43C-DB16-478C-8AC1-41E602222AB9}" srcOrd="0" destOrd="0" presId="urn:microsoft.com/office/officeart/2018/5/layout/CenteredIconLabelDescriptionList"/>
    <dgm:cxn modelId="{D2FBA2C9-AA3F-4466-9D72-FDFD235075C1}" srcId="{F91D9187-686A-4D29-A6DA-09F445CD4400}" destId="{0BBC0BC2-80D7-40AE-A45F-59423EEB1BF5}" srcOrd="0" destOrd="0" parTransId="{E82922C9-C753-4B32-9D2E-7F229EA4B9D0}" sibTransId="{D16E7676-51BC-4FAD-B5F4-7C2443D95CC4}"/>
    <dgm:cxn modelId="{F88ED8E9-528F-BB4F-A900-824032AB48A2}" type="presOf" srcId="{6149178C-55EA-49C5-A250-5E1E0947626C}" destId="{ECFEB46E-CAF2-48AC-87EC-752460C9CD2F}" srcOrd="0" destOrd="2" presId="urn:microsoft.com/office/officeart/2018/5/layout/CenteredIconLabelDescriptionList"/>
    <dgm:cxn modelId="{CDAABAEA-E5DD-436C-B0DE-8773BED97B3A}" srcId="{8CB37E81-4056-4006-B104-9571DEA5F54E}" destId="{FB33ECBE-40EF-41F8-9CBB-E3200B0AED25}" srcOrd="1" destOrd="0" parTransId="{8C70AE46-0C91-438E-9BA2-3E7DEA57D382}" sibTransId="{04A06ABE-9428-4CC1-857B-18059B9D26C1}"/>
    <dgm:cxn modelId="{846B6AED-42FD-A949-A376-C8157FDCDC8A}" type="presOf" srcId="{8F175D7B-F37D-4D56-8C1B-30D4900C4FEA}" destId="{0E27528C-5060-44A9-9ECF-09E641E0ED26}" srcOrd="0" destOrd="0" presId="urn:microsoft.com/office/officeart/2018/5/layout/CenteredIconLabelDescriptionList"/>
    <dgm:cxn modelId="{2A6C0EFD-0F1A-CA45-95AD-F843C77068A0}" type="presOf" srcId="{3F4F6197-4691-4F16-968B-9BAE2D81024F}" destId="{A4F2A925-42B4-4D12-AB9C-6C17DBB8FF6B}" srcOrd="0" destOrd="0" presId="urn:microsoft.com/office/officeart/2018/5/layout/CenteredIconLabelDescriptionList"/>
    <dgm:cxn modelId="{56D2EF8C-FCE1-A641-A781-E495E565F575}" type="presParOf" srcId="{A4F2A925-42B4-4D12-AB9C-6C17DBB8FF6B}" destId="{862E7729-4FF4-4421-ADBF-419F4CB91367}" srcOrd="0" destOrd="0" presId="urn:microsoft.com/office/officeart/2018/5/layout/CenteredIconLabelDescriptionList"/>
    <dgm:cxn modelId="{AC57711A-EE05-1E44-9042-9DBB02058FBF}" type="presParOf" srcId="{862E7729-4FF4-4421-ADBF-419F4CB91367}" destId="{70AFCA20-129B-4D45-B223-51690D5B27F8}" srcOrd="0" destOrd="0" presId="urn:microsoft.com/office/officeart/2018/5/layout/CenteredIconLabelDescriptionList"/>
    <dgm:cxn modelId="{A4886B87-1F2D-9A4C-90CD-BB7DB8001F87}" type="presParOf" srcId="{862E7729-4FF4-4421-ADBF-419F4CB91367}" destId="{C69597BF-4654-4B09-80D7-3F192B8AF3FF}" srcOrd="1" destOrd="0" presId="urn:microsoft.com/office/officeart/2018/5/layout/CenteredIconLabelDescriptionList"/>
    <dgm:cxn modelId="{FAF4B169-6B2C-0C49-BD89-185DD45E8333}" type="presParOf" srcId="{862E7729-4FF4-4421-ADBF-419F4CB91367}" destId="{229BE43C-DB16-478C-8AC1-41E602222AB9}" srcOrd="2" destOrd="0" presId="urn:microsoft.com/office/officeart/2018/5/layout/CenteredIconLabelDescriptionList"/>
    <dgm:cxn modelId="{930F4E0F-D8D1-0340-8044-5E4D96DE5167}" type="presParOf" srcId="{862E7729-4FF4-4421-ADBF-419F4CB91367}" destId="{66A87011-72D3-412A-A492-824545453063}" srcOrd="3" destOrd="0" presId="urn:microsoft.com/office/officeart/2018/5/layout/CenteredIconLabelDescriptionList"/>
    <dgm:cxn modelId="{DF1EFDE0-ACD1-7749-A672-83B1F9ECCEA8}" type="presParOf" srcId="{862E7729-4FF4-4421-ADBF-419F4CB91367}" destId="{ECFEB46E-CAF2-48AC-87EC-752460C9CD2F}" srcOrd="4" destOrd="0" presId="urn:microsoft.com/office/officeart/2018/5/layout/CenteredIconLabelDescriptionList"/>
    <dgm:cxn modelId="{8FA216D8-1C9D-0245-AAAE-050360235848}" type="presParOf" srcId="{A4F2A925-42B4-4D12-AB9C-6C17DBB8FF6B}" destId="{9496EA7D-DDBC-40F1-8CC8-8D75463D5285}" srcOrd="1" destOrd="0" presId="urn:microsoft.com/office/officeart/2018/5/layout/CenteredIconLabelDescriptionList"/>
    <dgm:cxn modelId="{27233E1A-EB27-0E47-B628-5B407DA5E74B}" type="presParOf" srcId="{A4F2A925-42B4-4D12-AB9C-6C17DBB8FF6B}" destId="{D665132C-E276-43CF-A30C-857F43900E8F}" srcOrd="2" destOrd="0" presId="urn:microsoft.com/office/officeart/2018/5/layout/CenteredIconLabelDescriptionList"/>
    <dgm:cxn modelId="{8205E1AC-6BEB-1D48-BA1F-397FDEDFC087}" type="presParOf" srcId="{D665132C-E276-43CF-A30C-857F43900E8F}" destId="{8ECACF55-C9DE-4CED-91CD-280142ED15BE}" srcOrd="0" destOrd="0" presId="urn:microsoft.com/office/officeart/2018/5/layout/CenteredIconLabelDescriptionList"/>
    <dgm:cxn modelId="{226F9B3E-73E2-A14E-BC51-6AFDBBE18C2F}" type="presParOf" srcId="{D665132C-E276-43CF-A30C-857F43900E8F}" destId="{047B2993-E7F5-407B-8120-44BA8D401702}" srcOrd="1" destOrd="0" presId="urn:microsoft.com/office/officeart/2018/5/layout/CenteredIconLabelDescriptionList"/>
    <dgm:cxn modelId="{F94516B4-B851-FF44-BB51-AB08C2A5ED66}" type="presParOf" srcId="{D665132C-E276-43CF-A30C-857F43900E8F}" destId="{0E27528C-5060-44A9-9ECF-09E641E0ED26}" srcOrd="2" destOrd="0" presId="urn:microsoft.com/office/officeart/2018/5/layout/CenteredIconLabelDescriptionList"/>
    <dgm:cxn modelId="{74E7C432-4918-B743-8417-D56B9A7E9C11}" type="presParOf" srcId="{D665132C-E276-43CF-A30C-857F43900E8F}" destId="{878A2756-DE5A-4765-A593-35A074B1CA2D}" srcOrd="3" destOrd="0" presId="urn:microsoft.com/office/officeart/2018/5/layout/CenteredIconLabelDescriptionList"/>
    <dgm:cxn modelId="{DF55B265-D697-5047-99EE-B5A269B5E83F}" type="presParOf" srcId="{D665132C-E276-43CF-A30C-857F43900E8F}" destId="{3E0BC994-2C9C-4EB9-BF52-44A887E40AF4}" srcOrd="4" destOrd="0" presId="urn:microsoft.com/office/officeart/2018/5/layout/CenteredIconLabelDescriptionList"/>
    <dgm:cxn modelId="{AB602FD1-1F0A-C849-89BC-29BE158AB490}" type="presParOf" srcId="{A4F2A925-42B4-4D12-AB9C-6C17DBB8FF6B}" destId="{0643A3E3-695D-4834-8787-11B9FD277BCA}" srcOrd="3" destOrd="0" presId="urn:microsoft.com/office/officeart/2018/5/layout/CenteredIconLabelDescriptionList"/>
    <dgm:cxn modelId="{9ACCE847-8538-1648-8558-CD6311B4A7E1}" type="presParOf" srcId="{A4F2A925-42B4-4D12-AB9C-6C17DBB8FF6B}" destId="{33602567-FB15-4099-BE3C-AF8454FDC425}" srcOrd="4" destOrd="0" presId="urn:microsoft.com/office/officeart/2018/5/layout/CenteredIconLabelDescriptionList"/>
    <dgm:cxn modelId="{E4867146-1E70-A54D-9819-B1D31485E9BF}" type="presParOf" srcId="{33602567-FB15-4099-BE3C-AF8454FDC425}" destId="{0BB53488-63F3-45D6-BAAA-A39D04DFAC9A}" srcOrd="0" destOrd="0" presId="urn:microsoft.com/office/officeart/2018/5/layout/CenteredIconLabelDescriptionList"/>
    <dgm:cxn modelId="{E5838A68-76C7-0245-9A23-51040914DF05}" type="presParOf" srcId="{33602567-FB15-4099-BE3C-AF8454FDC425}" destId="{434B4FCB-6359-4885-9ECE-63BC4B7F6D10}" srcOrd="1" destOrd="0" presId="urn:microsoft.com/office/officeart/2018/5/layout/CenteredIconLabelDescriptionList"/>
    <dgm:cxn modelId="{A431C319-7683-6E49-B7D8-197C8E93A76D}" type="presParOf" srcId="{33602567-FB15-4099-BE3C-AF8454FDC425}" destId="{807495A4-56C2-4D7E-BBFC-C9C8340D60CD}" srcOrd="2" destOrd="0" presId="urn:microsoft.com/office/officeart/2018/5/layout/CenteredIconLabelDescriptionList"/>
    <dgm:cxn modelId="{A36463CD-36BA-4448-B0F2-C0D2A2D0A5A0}" type="presParOf" srcId="{33602567-FB15-4099-BE3C-AF8454FDC425}" destId="{59812705-0DD9-4E40-9906-9F6B197FD635}" srcOrd="3" destOrd="0" presId="urn:microsoft.com/office/officeart/2018/5/layout/CenteredIconLabelDescriptionList"/>
    <dgm:cxn modelId="{DDE954E2-3E05-1043-A1AC-096AC37819E0}" type="presParOf" srcId="{33602567-FB15-4099-BE3C-AF8454FDC425}" destId="{3D3F3792-40E7-4A4D-8BDB-A3A09BE8DC8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86C7DF-186D-904A-9316-0474A1F35B2C}" type="doc">
      <dgm:prSet loTypeId="urn:microsoft.com/office/officeart/2005/8/layout/radial5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FF3EEF-8130-424D-9DBD-1D50A7BEF3BD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DSU Society Grants</a:t>
          </a:r>
          <a:endParaRPr lang="en-CA" sz="2400" dirty="0">
            <a:latin typeface="Museo Sans 500" panose="02000000000000000000" pitchFamily="2" charset="77"/>
          </a:endParaRPr>
        </a:p>
      </dgm:t>
    </dgm:pt>
    <dgm:pt modelId="{0E3095E5-7C01-0142-81DB-3FD5C63B2197}" type="parTrans" cxnId="{30A4A2E7-1F5E-7646-B466-D4C00F2A0333}">
      <dgm:prSet/>
      <dgm:spPr/>
      <dgm:t>
        <a:bodyPr/>
        <a:lstStyle/>
        <a:p>
          <a:endParaRPr lang="en-US"/>
        </a:p>
      </dgm:t>
    </dgm:pt>
    <dgm:pt modelId="{233E4498-7563-C446-B857-B475A0D8B614}" type="sibTrans" cxnId="{30A4A2E7-1F5E-7646-B466-D4C00F2A0333}">
      <dgm:prSet/>
      <dgm:spPr/>
      <dgm:t>
        <a:bodyPr/>
        <a:lstStyle/>
        <a:p>
          <a:endParaRPr lang="en-US"/>
        </a:p>
      </dgm:t>
    </dgm:pt>
    <dgm:pt modelId="{E3B8EFF8-3D87-2441-A32B-8DDD37A5D97C}">
      <dgm:prSet custT="1"/>
      <dgm:spPr/>
      <dgm:t>
        <a:bodyPr/>
        <a:lstStyle/>
        <a:p>
          <a:r>
            <a:rPr lang="en-US" sz="1800" dirty="0">
              <a:latin typeface="Museo Sans 500" panose="02000000000000000000" pitchFamily="2" charset="77"/>
            </a:rPr>
            <a:t>At most, you can get $500 per semester for a limit of $1000 per year.</a:t>
          </a:r>
          <a:endParaRPr lang="en-CA" sz="1800" dirty="0">
            <a:latin typeface="Museo Sans 500" panose="02000000000000000000" pitchFamily="2" charset="77"/>
          </a:endParaRPr>
        </a:p>
      </dgm:t>
    </dgm:pt>
    <dgm:pt modelId="{D2B0887B-1BCF-0446-82B9-6F0A817BDDFF}" type="parTrans" cxnId="{5768AB3B-7D8B-644A-B3CB-AE5A16DE2C6A}">
      <dgm:prSet/>
      <dgm:spPr/>
      <dgm:t>
        <a:bodyPr/>
        <a:lstStyle/>
        <a:p>
          <a:endParaRPr lang="en-US"/>
        </a:p>
      </dgm:t>
    </dgm:pt>
    <dgm:pt modelId="{7FBC01BA-B8DB-AF43-9869-657E31F333D4}" type="sibTrans" cxnId="{5768AB3B-7D8B-644A-B3CB-AE5A16DE2C6A}">
      <dgm:prSet/>
      <dgm:spPr/>
      <dgm:t>
        <a:bodyPr/>
        <a:lstStyle/>
        <a:p>
          <a:endParaRPr lang="en-US"/>
        </a:p>
      </dgm:t>
    </dgm:pt>
    <dgm:pt modelId="{4B8836F8-E9C2-874C-A0EF-0BE789E33C1F}">
      <dgm:prSet custT="1"/>
      <dgm:spPr/>
      <dgm:t>
        <a:bodyPr/>
        <a:lstStyle/>
        <a:p>
          <a:r>
            <a:rPr lang="en-US" sz="1800" dirty="0">
              <a:latin typeface="Museo Sans 500" panose="02000000000000000000" pitchFamily="2" charset="77"/>
            </a:rPr>
            <a:t>Given to Societies who apply to fund a specific event they are running or wish to attend.</a:t>
          </a:r>
          <a:endParaRPr lang="en-CA" sz="1800" dirty="0">
            <a:latin typeface="Museo Sans 500" panose="02000000000000000000" pitchFamily="2" charset="77"/>
          </a:endParaRPr>
        </a:p>
      </dgm:t>
    </dgm:pt>
    <dgm:pt modelId="{4B752A53-DE51-2144-A341-8C082E7A0AC2}" type="parTrans" cxnId="{36BC4E47-A3C2-254B-B86A-E0B3A38EF8D0}">
      <dgm:prSet/>
      <dgm:spPr/>
      <dgm:t>
        <a:bodyPr/>
        <a:lstStyle/>
        <a:p>
          <a:endParaRPr lang="en-US"/>
        </a:p>
      </dgm:t>
    </dgm:pt>
    <dgm:pt modelId="{9B0B5D95-0CF5-4F44-871C-1DF85A6FB9D4}" type="sibTrans" cxnId="{36BC4E47-A3C2-254B-B86A-E0B3A38EF8D0}">
      <dgm:prSet/>
      <dgm:spPr/>
      <dgm:t>
        <a:bodyPr/>
        <a:lstStyle/>
        <a:p>
          <a:endParaRPr lang="en-US"/>
        </a:p>
      </dgm:t>
    </dgm:pt>
    <dgm:pt modelId="{AE9F184F-7D74-B24B-B157-A91288283239}">
      <dgm:prSet custT="1"/>
      <dgm:spPr/>
      <dgm:t>
        <a:bodyPr/>
        <a:lstStyle/>
        <a:p>
          <a:r>
            <a:rPr lang="en-US" sz="1800" dirty="0">
              <a:latin typeface="Museo Sans 500" panose="02000000000000000000" pitchFamily="2" charset="77"/>
            </a:rPr>
            <a:t>Funding is limited, so applying does not guarantee approval!</a:t>
          </a:r>
          <a:endParaRPr lang="en-CA" sz="1800" dirty="0">
            <a:latin typeface="Museo Sans 500" panose="02000000000000000000" pitchFamily="2" charset="77"/>
          </a:endParaRPr>
        </a:p>
      </dgm:t>
    </dgm:pt>
    <dgm:pt modelId="{9C9DAA2B-FC20-4F46-8BD4-06E2A0D3F9BC}" type="parTrans" cxnId="{166B9300-3F85-394B-843B-B16207FB35D4}">
      <dgm:prSet/>
      <dgm:spPr/>
      <dgm:t>
        <a:bodyPr/>
        <a:lstStyle/>
        <a:p>
          <a:endParaRPr lang="en-US"/>
        </a:p>
      </dgm:t>
    </dgm:pt>
    <dgm:pt modelId="{C931747B-14A0-5C4C-9B14-EB02DDAA1479}" type="sibTrans" cxnId="{166B9300-3F85-394B-843B-B16207FB35D4}">
      <dgm:prSet/>
      <dgm:spPr/>
      <dgm:t>
        <a:bodyPr/>
        <a:lstStyle/>
        <a:p>
          <a:endParaRPr lang="en-US"/>
        </a:p>
      </dgm:t>
    </dgm:pt>
    <dgm:pt modelId="{2ABB8FAC-5AFB-7742-A5FC-1F76C3F1AD3C}">
      <dgm:prSet custT="1"/>
      <dgm:spPr/>
      <dgm:t>
        <a:bodyPr/>
        <a:lstStyle/>
        <a:p>
          <a:r>
            <a:rPr lang="en-US" sz="1800" dirty="0">
              <a:latin typeface="Museo Sans 500" panose="02000000000000000000" pitchFamily="2" charset="77"/>
            </a:rPr>
            <a:t>Go to: </a:t>
          </a:r>
          <a:r>
            <a:rPr lang="en-US" sz="1800" dirty="0" err="1">
              <a:latin typeface="Museo Sans 500" panose="02000000000000000000" pitchFamily="2" charset="77"/>
            </a:rPr>
            <a:t>dsu.ca</a:t>
          </a:r>
          <a:r>
            <a:rPr lang="en-US" sz="1800" dirty="0">
              <a:latin typeface="Museo Sans 500" panose="02000000000000000000" pitchFamily="2" charset="77"/>
            </a:rPr>
            <a:t>/funding to fill out the form.</a:t>
          </a:r>
          <a:endParaRPr lang="en-CA" sz="1800" dirty="0">
            <a:latin typeface="Museo Sans 500" panose="02000000000000000000" pitchFamily="2" charset="77"/>
          </a:endParaRPr>
        </a:p>
      </dgm:t>
    </dgm:pt>
    <dgm:pt modelId="{AF0A03D4-8E27-004C-9361-B1462FAC177D}" type="parTrans" cxnId="{4C1C997B-51E2-F04D-90C4-A532F3C8BB5B}">
      <dgm:prSet/>
      <dgm:spPr/>
      <dgm:t>
        <a:bodyPr/>
        <a:lstStyle/>
        <a:p>
          <a:endParaRPr lang="en-US"/>
        </a:p>
      </dgm:t>
    </dgm:pt>
    <dgm:pt modelId="{936B9D62-0B97-154F-8E08-6A0930981F0E}" type="sibTrans" cxnId="{4C1C997B-51E2-F04D-90C4-A532F3C8BB5B}">
      <dgm:prSet/>
      <dgm:spPr/>
      <dgm:t>
        <a:bodyPr/>
        <a:lstStyle/>
        <a:p>
          <a:endParaRPr lang="en-US"/>
        </a:p>
      </dgm:t>
    </dgm:pt>
    <dgm:pt modelId="{7D3E640E-EA98-8A44-B3F8-4D4AFE381631}">
      <dgm:prSet custT="1"/>
      <dgm:spPr/>
      <dgm:t>
        <a:bodyPr/>
        <a:lstStyle/>
        <a:p>
          <a:r>
            <a:rPr lang="en-US" sz="1800" dirty="0">
              <a:latin typeface="Museo Sans 500" panose="02000000000000000000" pitchFamily="2" charset="77"/>
            </a:rPr>
            <a:t>Make sure you don’t owe money to the DSU before applying.</a:t>
          </a:r>
          <a:endParaRPr lang="en-CA" sz="1800" dirty="0">
            <a:latin typeface="Museo Sans 500" panose="02000000000000000000" pitchFamily="2" charset="77"/>
          </a:endParaRPr>
        </a:p>
      </dgm:t>
    </dgm:pt>
    <dgm:pt modelId="{5233B545-C945-D644-AF1F-A42FBA6537DD}" type="parTrans" cxnId="{44365185-31F4-C841-8FBF-3982C800674F}">
      <dgm:prSet/>
      <dgm:spPr/>
      <dgm:t>
        <a:bodyPr/>
        <a:lstStyle/>
        <a:p>
          <a:endParaRPr lang="en-US"/>
        </a:p>
      </dgm:t>
    </dgm:pt>
    <dgm:pt modelId="{74B01C85-7BF9-FA42-A560-3DF5F9AEFD64}" type="sibTrans" cxnId="{44365185-31F4-C841-8FBF-3982C800674F}">
      <dgm:prSet/>
      <dgm:spPr/>
      <dgm:t>
        <a:bodyPr/>
        <a:lstStyle/>
        <a:p>
          <a:endParaRPr lang="en-US"/>
        </a:p>
      </dgm:t>
    </dgm:pt>
    <dgm:pt modelId="{820CD0EF-7BEA-8743-B71B-8D174C734E11}" type="pres">
      <dgm:prSet presAssocID="{5486C7DF-186D-904A-9316-0474A1F35B2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6D42C2D-9E2E-D14D-B65E-0C0C2A0E6895}" type="pres">
      <dgm:prSet presAssocID="{E8FF3EEF-8130-424D-9DBD-1D50A7BEF3BD}" presName="centerShape" presStyleLbl="node0" presStyleIdx="0" presStyleCnt="1" custScaleX="139852" custScaleY="134604" custLinFactNeighborX="-610" custLinFactNeighborY="23809"/>
      <dgm:spPr/>
    </dgm:pt>
    <dgm:pt modelId="{EEF592DD-8C2F-DB49-932C-9C3F75EA92EC}" type="pres">
      <dgm:prSet presAssocID="{D2B0887B-1BCF-0446-82B9-6F0A817BDDFF}" presName="parTrans" presStyleLbl="sibTrans2D1" presStyleIdx="0" presStyleCnt="5"/>
      <dgm:spPr/>
    </dgm:pt>
    <dgm:pt modelId="{C6C6B6EC-9168-2047-B86B-CA2DD905D9A8}" type="pres">
      <dgm:prSet presAssocID="{D2B0887B-1BCF-0446-82B9-6F0A817BDDFF}" presName="connectorText" presStyleLbl="sibTrans2D1" presStyleIdx="0" presStyleCnt="5"/>
      <dgm:spPr/>
    </dgm:pt>
    <dgm:pt modelId="{360479AB-E7BB-324F-876A-2D2D7ECDE159}" type="pres">
      <dgm:prSet presAssocID="{E3B8EFF8-3D87-2441-A32B-8DDD37A5D97C}" presName="node" presStyleLbl="node1" presStyleIdx="0" presStyleCnt="5" custScaleX="184798" custScaleY="155363">
        <dgm:presLayoutVars>
          <dgm:bulletEnabled val="1"/>
        </dgm:presLayoutVars>
      </dgm:prSet>
      <dgm:spPr/>
    </dgm:pt>
    <dgm:pt modelId="{C50BDB80-5FC3-074F-8F02-47518FDE3EE2}" type="pres">
      <dgm:prSet presAssocID="{4B752A53-DE51-2144-A341-8C082E7A0AC2}" presName="parTrans" presStyleLbl="sibTrans2D1" presStyleIdx="1" presStyleCnt="5"/>
      <dgm:spPr/>
    </dgm:pt>
    <dgm:pt modelId="{445986FA-E537-8B43-B1FA-A0CA235DA7C0}" type="pres">
      <dgm:prSet presAssocID="{4B752A53-DE51-2144-A341-8C082E7A0AC2}" presName="connectorText" presStyleLbl="sibTrans2D1" presStyleIdx="1" presStyleCnt="5"/>
      <dgm:spPr/>
    </dgm:pt>
    <dgm:pt modelId="{FCCF49ED-DACD-5D4B-B313-4B3922782FD3}" type="pres">
      <dgm:prSet presAssocID="{4B8836F8-E9C2-874C-A0EF-0BE789E33C1F}" presName="node" presStyleLbl="node1" presStyleIdx="1" presStyleCnt="5" custScaleX="217446" custScaleY="130642" custRadScaleRad="231829" custRadScaleInc="-10207">
        <dgm:presLayoutVars>
          <dgm:bulletEnabled val="1"/>
        </dgm:presLayoutVars>
      </dgm:prSet>
      <dgm:spPr/>
    </dgm:pt>
    <dgm:pt modelId="{0694D913-3D7B-B543-9BAF-BD7AD4B9F3F2}" type="pres">
      <dgm:prSet presAssocID="{9C9DAA2B-FC20-4F46-8BD4-06E2A0D3F9BC}" presName="parTrans" presStyleLbl="sibTrans2D1" presStyleIdx="2" presStyleCnt="5"/>
      <dgm:spPr/>
    </dgm:pt>
    <dgm:pt modelId="{F6A81452-9014-AC40-AC3D-F5E79A227123}" type="pres">
      <dgm:prSet presAssocID="{9C9DAA2B-FC20-4F46-8BD4-06E2A0D3F9BC}" presName="connectorText" presStyleLbl="sibTrans2D1" presStyleIdx="2" presStyleCnt="5"/>
      <dgm:spPr/>
    </dgm:pt>
    <dgm:pt modelId="{297DC58D-711D-3A42-ACD8-A564EED62082}" type="pres">
      <dgm:prSet presAssocID="{AE9F184F-7D74-B24B-B157-A91288283239}" presName="node" presStyleLbl="node1" presStyleIdx="2" presStyleCnt="5" custScaleX="164604" custScaleY="143365" custRadScaleRad="221107" custRadScaleInc="-115220">
        <dgm:presLayoutVars>
          <dgm:bulletEnabled val="1"/>
        </dgm:presLayoutVars>
      </dgm:prSet>
      <dgm:spPr/>
    </dgm:pt>
    <dgm:pt modelId="{38648BF5-0E10-5B40-A5EC-33A414BCD9F7}" type="pres">
      <dgm:prSet presAssocID="{AF0A03D4-8E27-004C-9361-B1462FAC177D}" presName="parTrans" presStyleLbl="sibTrans2D1" presStyleIdx="3" presStyleCnt="5"/>
      <dgm:spPr/>
    </dgm:pt>
    <dgm:pt modelId="{E2646573-196E-5A4C-BFB1-29009DF98C47}" type="pres">
      <dgm:prSet presAssocID="{AF0A03D4-8E27-004C-9361-B1462FAC177D}" presName="connectorText" presStyleLbl="sibTrans2D1" presStyleIdx="3" presStyleCnt="5"/>
      <dgm:spPr/>
    </dgm:pt>
    <dgm:pt modelId="{E0D20FD1-369B-5A45-90B5-2D8B65AA1E01}" type="pres">
      <dgm:prSet presAssocID="{2ABB8FAC-5AFB-7742-A5FC-1F76C3F1AD3C}" presName="node" presStyleLbl="node1" presStyleIdx="3" presStyleCnt="5" custScaleX="158408" custScaleY="115500" custRadScaleRad="197400" custRadScaleInc="106378">
        <dgm:presLayoutVars>
          <dgm:bulletEnabled val="1"/>
        </dgm:presLayoutVars>
      </dgm:prSet>
      <dgm:spPr/>
    </dgm:pt>
    <dgm:pt modelId="{D4FC04AF-43DB-FA44-8DC8-BE124AB3EED3}" type="pres">
      <dgm:prSet presAssocID="{5233B545-C945-D644-AF1F-A42FBA6537DD}" presName="parTrans" presStyleLbl="sibTrans2D1" presStyleIdx="4" presStyleCnt="5"/>
      <dgm:spPr/>
    </dgm:pt>
    <dgm:pt modelId="{7DA25C49-DE45-814B-BB6B-EEC03E37B9D4}" type="pres">
      <dgm:prSet presAssocID="{5233B545-C945-D644-AF1F-A42FBA6537DD}" presName="connectorText" presStyleLbl="sibTrans2D1" presStyleIdx="4" presStyleCnt="5"/>
      <dgm:spPr/>
    </dgm:pt>
    <dgm:pt modelId="{EF2EEEA2-DD1E-1B4C-9308-6F1DB74E1410}" type="pres">
      <dgm:prSet presAssocID="{7D3E640E-EA98-8A44-B3F8-4D4AFE381631}" presName="node" presStyleLbl="node1" presStyleIdx="4" presStyleCnt="5" custScaleX="168567" custScaleY="146036" custRadScaleRad="236723" custRadScaleInc="20069">
        <dgm:presLayoutVars>
          <dgm:bulletEnabled val="1"/>
        </dgm:presLayoutVars>
      </dgm:prSet>
      <dgm:spPr/>
    </dgm:pt>
  </dgm:ptLst>
  <dgm:cxnLst>
    <dgm:cxn modelId="{166B9300-3F85-394B-843B-B16207FB35D4}" srcId="{E8FF3EEF-8130-424D-9DBD-1D50A7BEF3BD}" destId="{AE9F184F-7D74-B24B-B157-A91288283239}" srcOrd="2" destOrd="0" parTransId="{9C9DAA2B-FC20-4F46-8BD4-06E2A0D3F9BC}" sibTransId="{C931747B-14A0-5C4C-9B14-EB02DDAA1479}"/>
    <dgm:cxn modelId="{15098F13-9D9E-A644-BBC8-A128422522DF}" type="presOf" srcId="{9C9DAA2B-FC20-4F46-8BD4-06E2A0D3F9BC}" destId="{0694D913-3D7B-B543-9BAF-BD7AD4B9F3F2}" srcOrd="0" destOrd="0" presId="urn:microsoft.com/office/officeart/2005/8/layout/radial5"/>
    <dgm:cxn modelId="{F7A8441B-DBE0-B146-8DE1-825D4496A8C1}" type="presOf" srcId="{4B752A53-DE51-2144-A341-8C082E7A0AC2}" destId="{C50BDB80-5FC3-074F-8F02-47518FDE3EE2}" srcOrd="0" destOrd="0" presId="urn:microsoft.com/office/officeart/2005/8/layout/radial5"/>
    <dgm:cxn modelId="{BA93F635-F29D-4240-B2DD-EF36A9C34541}" type="presOf" srcId="{E8FF3EEF-8130-424D-9DBD-1D50A7BEF3BD}" destId="{B6D42C2D-9E2E-D14D-B65E-0C0C2A0E6895}" srcOrd="0" destOrd="0" presId="urn:microsoft.com/office/officeart/2005/8/layout/radial5"/>
    <dgm:cxn modelId="{DA415B39-5E0B-2C45-994A-A872845B13CB}" type="presOf" srcId="{2ABB8FAC-5AFB-7742-A5FC-1F76C3F1AD3C}" destId="{E0D20FD1-369B-5A45-90B5-2D8B65AA1E01}" srcOrd="0" destOrd="0" presId="urn:microsoft.com/office/officeart/2005/8/layout/radial5"/>
    <dgm:cxn modelId="{5768AB3B-7D8B-644A-B3CB-AE5A16DE2C6A}" srcId="{E8FF3EEF-8130-424D-9DBD-1D50A7BEF3BD}" destId="{E3B8EFF8-3D87-2441-A32B-8DDD37A5D97C}" srcOrd="0" destOrd="0" parTransId="{D2B0887B-1BCF-0446-82B9-6F0A817BDDFF}" sibTransId="{7FBC01BA-B8DB-AF43-9869-657E31F333D4}"/>
    <dgm:cxn modelId="{36BC4E47-A3C2-254B-B86A-E0B3A38EF8D0}" srcId="{E8FF3EEF-8130-424D-9DBD-1D50A7BEF3BD}" destId="{4B8836F8-E9C2-874C-A0EF-0BE789E33C1F}" srcOrd="1" destOrd="0" parTransId="{4B752A53-DE51-2144-A341-8C082E7A0AC2}" sibTransId="{9B0B5D95-0CF5-4F44-871C-1DF85A6FB9D4}"/>
    <dgm:cxn modelId="{BEAA5D4A-3B24-1349-9384-DD4F58B6F7EE}" type="presOf" srcId="{AE9F184F-7D74-B24B-B157-A91288283239}" destId="{297DC58D-711D-3A42-ACD8-A564EED62082}" srcOrd="0" destOrd="0" presId="urn:microsoft.com/office/officeart/2005/8/layout/radial5"/>
    <dgm:cxn modelId="{4AF6F14C-616F-CB4B-B226-EDED6DEF81BE}" type="presOf" srcId="{4B8836F8-E9C2-874C-A0EF-0BE789E33C1F}" destId="{FCCF49ED-DACD-5D4B-B313-4B3922782FD3}" srcOrd="0" destOrd="0" presId="urn:microsoft.com/office/officeart/2005/8/layout/radial5"/>
    <dgm:cxn modelId="{6C1A7266-28EC-F742-A811-261C5DEEEB04}" type="presOf" srcId="{E3B8EFF8-3D87-2441-A32B-8DDD37A5D97C}" destId="{360479AB-E7BB-324F-876A-2D2D7ECDE159}" srcOrd="0" destOrd="0" presId="urn:microsoft.com/office/officeart/2005/8/layout/radial5"/>
    <dgm:cxn modelId="{5D6FCF68-BB4F-8249-8D78-8A9F579047D1}" type="presOf" srcId="{AF0A03D4-8E27-004C-9361-B1462FAC177D}" destId="{E2646573-196E-5A4C-BFB1-29009DF98C47}" srcOrd="1" destOrd="0" presId="urn:microsoft.com/office/officeart/2005/8/layout/radial5"/>
    <dgm:cxn modelId="{C3EE4A70-ADB9-F64D-9E30-EC6198A35CF4}" type="presOf" srcId="{5486C7DF-186D-904A-9316-0474A1F35B2C}" destId="{820CD0EF-7BEA-8743-B71B-8D174C734E11}" srcOrd="0" destOrd="0" presId="urn:microsoft.com/office/officeart/2005/8/layout/radial5"/>
    <dgm:cxn modelId="{4C1C997B-51E2-F04D-90C4-A532F3C8BB5B}" srcId="{E8FF3EEF-8130-424D-9DBD-1D50A7BEF3BD}" destId="{2ABB8FAC-5AFB-7742-A5FC-1F76C3F1AD3C}" srcOrd="3" destOrd="0" parTransId="{AF0A03D4-8E27-004C-9361-B1462FAC177D}" sibTransId="{936B9D62-0B97-154F-8E08-6A0930981F0E}"/>
    <dgm:cxn modelId="{C70AD67C-730A-C547-BF50-A9C22C4DDD87}" type="presOf" srcId="{AF0A03D4-8E27-004C-9361-B1462FAC177D}" destId="{38648BF5-0E10-5B40-A5EC-33A414BCD9F7}" srcOrd="0" destOrd="0" presId="urn:microsoft.com/office/officeart/2005/8/layout/radial5"/>
    <dgm:cxn modelId="{44365185-31F4-C841-8FBF-3982C800674F}" srcId="{E8FF3EEF-8130-424D-9DBD-1D50A7BEF3BD}" destId="{7D3E640E-EA98-8A44-B3F8-4D4AFE381631}" srcOrd="4" destOrd="0" parTransId="{5233B545-C945-D644-AF1F-A42FBA6537DD}" sibTransId="{74B01C85-7BF9-FA42-A560-3DF5F9AEFD64}"/>
    <dgm:cxn modelId="{AC099A9A-1191-CD42-BA71-CBF4EC1F2116}" type="presOf" srcId="{9C9DAA2B-FC20-4F46-8BD4-06E2A0D3F9BC}" destId="{F6A81452-9014-AC40-AC3D-F5E79A227123}" srcOrd="1" destOrd="0" presId="urn:microsoft.com/office/officeart/2005/8/layout/radial5"/>
    <dgm:cxn modelId="{0D308FA3-AB0A-124F-9804-455E1026E20E}" type="presOf" srcId="{D2B0887B-1BCF-0446-82B9-6F0A817BDDFF}" destId="{C6C6B6EC-9168-2047-B86B-CA2DD905D9A8}" srcOrd="1" destOrd="0" presId="urn:microsoft.com/office/officeart/2005/8/layout/radial5"/>
    <dgm:cxn modelId="{A12CEEB9-EBC8-5B4C-9114-84D19963D75F}" type="presOf" srcId="{4B752A53-DE51-2144-A341-8C082E7A0AC2}" destId="{445986FA-E537-8B43-B1FA-A0CA235DA7C0}" srcOrd="1" destOrd="0" presId="urn:microsoft.com/office/officeart/2005/8/layout/radial5"/>
    <dgm:cxn modelId="{019E2DC4-6DC8-124A-96D0-BC549F793B78}" type="presOf" srcId="{5233B545-C945-D644-AF1F-A42FBA6537DD}" destId="{7DA25C49-DE45-814B-BB6B-EEC03E37B9D4}" srcOrd="1" destOrd="0" presId="urn:microsoft.com/office/officeart/2005/8/layout/radial5"/>
    <dgm:cxn modelId="{D535B0D1-DC3A-1744-8E7E-9020AC47944D}" type="presOf" srcId="{7D3E640E-EA98-8A44-B3F8-4D4AFE381631}" destId="{EF2EEEA2-DD1E-1B4C-9308-6F1DB74E1410}" srcOrd="0" destOrd="0" presId="urn:microsoft.com/office/officeart/2005/8/layout/radial5"/>
    <dgm:cxn modelId="{30A4A2E7-1F5E-7646-B466-D4C00F2A0333}" srcId="{5486C7DF-186D-904A-9316-0474A1F35B2C}" destId="{E8FF3EEF-8130-424D-9DBD-1D50A7BEF3BD}" srcOrd="0" destOrd="0" parTransId="{0E3095E5-7C01-0142-81DB-3FD5C63B2197}" sibTransId="{233E4498-7563-C446-B857-B475A0D8B614}"/>
    <dgm:cxn modelId="{76A4CCE9-607C-6647-B107-5E8A6D5F1D00}" type="presOf" srcId="{5233B545-C945-D644-AF1F-A42FBA6537DD}" destId="{D4FC04AF-43DB-FA44-8DC8-BE124AB3EED3}" srcOrd="0" destOrd="0" presId="urn:microsoft.com/office/officeart/2005/8/layout/radial5"/>
    <dgm:cxn modelId="{383981EB-4404-5841-9FE2-AAC586BD9320}" type="presOf" srcId="{D2B0887B-1BCF-0446-82B9-6F0A817BDDFF}" destId="{EEF592DD-8C2F-DB49-932C-9C3F75EA92EC}" srcOrd="0" destOrd="0" presId="urn:microsoft.com/office/officeart/2005/8/layout/radial5"/>
    <dgm:cxn modelId="{F71968D5-0C35-924E-A014-2AAA3D5EE629}" type="presParOf" srcId="{820CD0EF-7BEA-8743-B71B-8D174C734E11}" destId="{B6D42C2D-9E2E-D14D-B65E-0C0C2A0E6895}" srcOrd="0" destOrd="0" presId="urn:microsoft.com/office/officeart/2005/8/layout/radial5"/>
    <dgm:cxn modelId="{C7E5FDA9-3A90-BE4F-ADD7-1B69263107B4}" type="presParOf" srcId="{820CD0EF-7BEA-8743-B71B-8D174C734E11}" destId="{EEF592DD-8C2F-DB49-932C-9C3F75EA92EC}" srcOrd="1" destOrd="0" presId="urn:microsoft.com/office/officeart/2005/8/layout/radial5"/>
    <dgm:cxn modelId="{A1BCFE1C-5734-734F-8E25-42671C4EA098}" type="presParOf" srcId="{EEF592DD-8C2F-DB49-932C-9C3F75EA92EC}" destId="{C6C6B6EC-9168-2047-B86B-CA2DD905D9A8}" srcOrd="0" destOrd="0" presId="urn:microsoft.com/office/officeart/2005/8/layout/radial5"/>
    <dgm:cxn modelId="{15C547F3-9ACF-FC48-B373-0FD3814A54FB}" type="presParOf" srcId="{820CD0EF-7BEA-8743-B71B-8D174C734E11}" destId="{360479AB-E7BB-324F-876A-2D2D7ECDE159}" srcOrd="2" destOrd="0" presId="urn:microsoft.com/office/officeart/2005/8/layout/radial5"/>
    <dgm:cxn modelId="{062BB6DC-E7F4-B746-BCBF-9219889EBC4B}" type="presParOf" srcId="{820CD0EF-7BEA-8743-B71B-8D174C734E11}" destId="{C50BDB80-5FC3-074F-8F02-47518FDE3EE2}" srcOrd="3" destOrd="0" presId="urn:microsoft.com/office/officeart/2005/8/layout/radial5"/>
    <dgm:cxn modelId="{4D3C02B5-AF0A-B645-812E-243F8C0B2915}" type="presParOf" srcId="{C50BDB80-5FC3-074F-8F02-47518FDE3EE2}" destId="{445986FA-E537-8B43-B1FA-A0CA235DA7C0}" srcOrd="0" destOrd="0" presId="urn:microsoft.com/office/officeart/2005/8/layout/radial5"/>
    <dgm:cxn modelId="{20D9F169-364B-5B49-8F3A-CB61F2BAB975}" type="presParOf" srcId="{820CD0EF-7BEA-8743-B71B-8D174C734E11}" destId="{FCCF49ED-DACD-5D4B-B313-4B3922782FD3}" srcOrd="4" destOrd="0" presId="urn:microsoft.com/office/officeart/2005/8/layout/radial5"/>
    <dgm:cxn modelId="{24D5F257-710E-4747-AD5A-7926C95DD2AC}" type="presParOf" srcId="{820CD0EF-7BEA-8743-B71B-8D174C734E11}" destId="{0694D913-3D7B-B543-9BAF-BD7AD4B9F3F2}" srcOrd="5" destOrd="0" presId="urn:microsoft.com/office/officeart/2005/8/layout/radial5"/>
    <dgm:cxn modelId="{1B006D3D-CEF8-5046-91B8-BFC85716A8F9}" type="presParOf" srcId="{0694D913-3D7B-B543-9BAF-BD7AD4B9F3F2}" destId="{F6A81452-9014-AC40-AC3D-F5E79A227123}" srcOrd="0" destOrd="0" presId="urn:microsoft.com/office/officeart/2005/8/layout/radial5"/>
    <dgm:cxn modelId="{3B19114B-915B-D84D-9FAB-1FD299D9809C}" type="presParOf" srcId="{820CD0EF-7BEA-8743-B71B-8D174C734E11}" destId="{297DC58D-711D-3A42-ACD8-A564EED62082}" srcOrd="6" destOrd="0" presId="urn:microsoft.com/office/officeart/2005/8/layout/radial5"/>
    <dgm:cxn modelId="{EA38CD92-CD86-AC4D-98CA-DB14B0EC91E6}" type="presParOf" srcId="{820CD0EF-7BEA-8743-B71B-8D174C734E11}" destId="{38648BF5-0E10-5B40-A5EC-33A414BCD9F7}" srcOrd="7" destOrd="0" presId="urn:microsoft.com/office/officeart/2005/8/layout/radial5"/>
    <dgm:cxn modelId="{1A155982-3660-7343-8782-641C9B140402}" type="presParOf" srcId="{38648BF5-0E10-5B40-A5EC-33A414BCD9F7}" destId="{E2646573-196E-5A4C-BFB1-29009DF98C47}" srcOrd="0" destOrd="0" presId="urn:microsoft.com/office/officeart/2005/8/layout/radial5"/>
    <dgm:cxn modelId="{4D080472-FC02-1841-9499-D6F36CC673B3}" type="presParOf" srcId="{820CD0EF-7BEA-8743-B71B-8D174C734E11}" destId="{E0D20FD1-369B-5A45-90B5-2D8B65AA1E01}" srcOrd="8" destOrd="0" presId="urn:microsoft.com/office/officeart/2005/8/layout/radial5"/>
    <dgm:cxn modelId="{0E8575FC-28F7-3A43-B3A6-36BFE1E2A9B8}" type="presParOf" srcId="{820CD0EF-7BEA-8743-B71B-8D174C734E11}" destId="{D4FC04AF-43DB-FA44-8DC8-BE124AB3EED3}" srcOrd="9" destOrd="0" presId="urn:microsoft.com/office/officeart/2005/8/layout/radial5"/>
    <dgm:cxn modelId="{A36CE2B5-52EF-8141-A8A5-78C495B75669}" type="presParOf" srcId="{D4FC04AF-43DB-FA44-8DC8-BE124AB3EED3}" destId="{7DA25C49-DE45-814B-BB6B-EEC03E37B9D4}" srcOrd="0" destOrd="0" presId="urn:microsoft.com/office/officeart/2005/8/layout/radial5"/>
    <dgm:cxn modelId="{044E56A2-4444-1045-9521-137CA5EE437F}" type="presParOf" srcId="{820CD0EF-7BEA-8743-B71B-8D174C734E11}" destId="{EF2EEEA2-DD1E-1B4C-9308-6F1DB74E141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DCA211-A389-4C4B-92FF-965CFE88B5B1}" type="doc">
      <dgm:prSet loTypeId="urn:microsoft.com/office/officeart/2005/8/layout/radial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F60B4D-2E2E-4247-9A86-0B9039EA96A1}">
      <dgm:prSet custT="1"/>
      <dgm:spPr/>
      <dgm:t>
        <a:bodyPr/>
        <a:lstStyle/>
        <a:p>
          <a:r>
            <a:rPr lang="en-US" sz="2350" dirty="0">
              <a:latin typeface="Museo Sans 500" panose="02000000000000000000" pitchFamily="2" charset="77"/>
            </a:rPr>
            <a:t>Dalhousie Offices</a:t>
          </a:r>
          <a:endParaRPr lang="en-CA" sz="2350" dirty="0">
            <a:latin typeface="Museo Sans 500" panose="02000000000000000000" pitchFamily="2" charset="77"/>
          </a:endParaRPr>
        </a:p>
      </dgm:t>
    </dgm:pt>
    <dgm:pt modelId="{7160B821-FB3A-114D-9F21-3E141DF267F3}" type="parTrans" cxnId="{62488C5A-EA5F-074A-B5DD-08191F219F09}">
      <dgm:prSet/>
      <dgm:spPr/>
      <dgm:t>
        <a:bodyPr/>
        <a:lstStyle/>
        <a:p>
          <a:endParaRPr lang="en-US"/>
        </a:p>
      </dgm:t>
    </dgm:pt>
    <dgm:pt modelId="{66265FD8-92A7-3B44-8A26-70373BDBE6AC}" type="sibTrans" cxnId="{62488C5A-EA5F-074A-B5DD-08191F219F09}">
      <dgm:prSet/>
      <dgm:spPr/>
      <dgm:t>
        <a:bodyPr/>
        <a:lstStyle/>
        <a:p>
          <a:endParaRPr lang="en-US"/>
        </a:p>
      </dgm:t>
    </dgm:pt>
    <dgm:pt modelId="{56CBA63B-D373-C04A-B4C4-C62A51B0B8EF}">
      <dgm:prSet custT="1"/>
      <dgm:spPr/>
      <dgm:t>
        <a:bodyPr/>
        <a:lstStyle/>
        <a:p>
          <a:r>
            <a:rPr lang="en-US" sz="1600" dirty="0">
              <a:latin typeface="Museo Sans 500" panose="02000000000000000000" pitchFamily="2" charset="77"/>
            </a:rPr>
            <a:t>Dalhousie is interested in funding Societies’ projects that align with their scope and values.</a:t>
          </a:r>
          <a:endParaRPr lang="en-CA" sz="1600" dirty="0">
            <a:latin typeface="Museo Sans 500" panose="02000000000000000000" pitchFamily="2" charset="77"/>
          </a:endParaRPr>
        </a:p>
      </dgm:t>
    </dgm:pt>
    <dgm:pt modelId="{AA0948D8-9D8D-3040-B7C0-0B3CDB26E530}" type="parTrans" cxnId="{F407D8CC-A0C5-1847-9C7B-276A30B2EC49}">
      <dgm:prSet/>
      <dgm:spPr/>
      <dgm:t>
        <a:bodyPr/>
        <a:lstStyle/>
        <a:p>
          <a:endParaRPr lang="en-US"/>
        </a:p>
      </dgm:t>
    </dgm:pt>
    <dgm:pt modelId="{9F8B17E0-EAE4-EB4C-9BED-63070A64AED6}" type="sibTrans" cxnId="{F407D8CC-A0C5-1847-9C7B-276A30B2EC49}">
      <dgm:prSet/>
      <dgm:spPr/>
      <dgm:t>
        <a:bodyPr/>
        <a:lstStyle/>
        <a:p>
          <a:endParaRPr lang="en-US"/>
        </a:p>
      </dgm:t>
    </dgm:pt>
    <dgm:pt modelId="{4A990E70-E413-DE4E-BF51-99FD9077404E}">
      <dgm:prSet custT="1"/>
      <dgm:spPr/>
      <dgm:t>
        <a:bodyPr/>
        <a:lstStyle/>
        <a:p>
          <a:r>
            <a:rPr lang="en-US" sz="1400" dirty="0">
              <a:latin typeface="Museo Sans 500" panose="02000000000000000000" pitchFamily="2" charset="77"/>
            </a:rPr>
            <a:t>To request this funding, Societies should reach out to Offices directly. A lot will say no, and that’s ok!</a:t>
          </a:r>
          <a:endParaRPr lang="en-CA" sz="1400" dirty="0">
            <a:latin typeface="Museo Sans 500" panose="02000000000000000000" pitchFamily="2" charset="77"/>
          </a:endParaRPr>
        </a:p>
      </dgm:t>
    </dgm:pt>
    <dgm:pt modelId="{F20FC413-7DD1-B248-9BF7-9EEA368AD259}" type="parTrans" cxnId="{3AC52985-4E33-7E4A-AD79-13F8F3A62818}">
      <dgm:prSet/>
      <dgm:spPr/>
      <dgm:t>
        <a:bodyPr/>
        <a:lstStyle/>
        <a:p>
          <a:endParaRPr lang="en-US"/>
        </a:p>
      </dgm:t>
    </dgm:pt>
    <dgm:pt modelId="{9EC3665D-E1B4-AB4C-8265-285E464430A1}" type="sibTrans" cxnId="{3AC52985-4E33-7E4A-AD79-13F8F3A62818}">
      <dgm:prSet/>
      <dgm:spPr/>
      <dgm:t>
        <a:bodyPr/>
        <a:lstStyle/>
        <a:p>
          <a:endParaRPr lang="en-US"/>
        </a:p>
      </dgm:t>
    </dgm:pt>
    <dgm:pt modelId="{C8713CF4-80A2-8B40-8EF1-E17AD0ADD096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Societies can reach out to:</a:t>
          </a:r>
          <a:endParaRPr lang="en-CA" dirty="0">
            <a:latin typeface="Museo Sans 500" panose="02000000000000000000" pitchFamily="2" charset="77"/>
          </a:endParaRPr>
        </a:p>
      </dgm:t>
    </dgm:pt>
    <dgm:pt modelId="{9091AA6A-EF79-5D40-B0AB-8BD8E3B88235}" type="parTrans" cxnId="{0EBD5523-23D0-7647-829D-68178FC266A4}">
      <dgm:prSet/>
      <dgm:spPr/>
      <dgm:t>
        <a:bodyPr/>
        <a:lstStyle/>
        <a:p>
          <a:endParaRPr lang="en-US"/>
        </a:p>
      </dgm:t>
    </dgm:pt>
    <dgm:pt modelId="{45BC0824-BCFD-BC42-B3CC-42422D7580B1}" type="sibTrans" cxnId="{0EBD5523-23D0-7647-829D-68178FC266A4}">
      <dgm:prSet/>
      <dgm:spPr/>
      <dgm:t>
        <a:bodyPr/>
        <a:lstStyle/>
        <a:p>
          <a:endParaRPr lang="en-US"/>
        </a:p>
      </dgm:t>
    </dgm:pt>
    <dgm:pt modelId="{AD1DA971-959E-404A-AF8E-B515E32AD2B6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The President’s Office </a:t>
          </a:r>
          <a:endParaRPr lang="en-CA" dirty="0">
            <a:latin typeface="Museo Sans 500" panose="02000000000000000000" pitchFamily="2" charset="77"/>
          </a:endParaRPr>
        </a:p>
      </dgm:t>
    </dgm:pt>
    <dgm:pt modelId="{69FBF337-0C80-6C47-81FF-33F1E12C68B4}" type="parTrans" cxnId="{B78A8788-7112-0E40-A1DD-84E190A65427}">
      <dgm:prSet/>
      <dgm:spPr/>
      <dgm:t>
        <a:bodyPr/>
        <a:lstStyle/>
        <a:p>
          <a:endParaRPr lang="en-US"/>
        </a:p>
      </dgm:t>
    </dgm:pt>
    <dgm:pt modelId="{C5D765DD-E501-8B4E-99F3-807335AC5425}" type="sibTrans" cxnId="{B78A8788-7112-0E40-A1DD-84E190A65427}">
      <dgm:prSet/>
      <dgm:spPr/>
      <dgm:t>
        <a:bodyPr/>
        <a:lstStyle/>
        <a:p>
          <a:endParaRPr lang="en-US"/>
        </a:p>
      </dgm:t>
    </dgm:pt>
    <dgm:pt modelId="{4E048D1D-CACE-9446-8D73-A37C55AF1DA6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The Provosts and/or Vice-Provosts </a:t>
          </a:r>
          <a:endParaRPr lang="en-CA" dirty="0">
            <a:latin typeface="Museo Sans 500" panose="02000000000000000000" pitchFamily="2" charset="77"/>
          </a:endParaRPr>
        </a:p>
      </dgm:t>
    </dgm:pt>
    <dgm:pt modelId="{49A27D1C-229E-A848-9AA0-C3CC1F24984D}" type="parTrans" cxnId="{DED26C07-2D3A-4140-8C7D-39FAB2F33558}">
      <dgm:prSet/>
      <dgm:spPr/>
      <dgm:t>
        <a:bodyPr/>
        <a:lstStyle/>
        <a:p>
          <a:endParaRPr lang="en-US"/>
        </a:p>
      </dgm:t>
    </dgm:pt>
    <dgm:pt modelId="{F3AA57A6-E5B6-F64A-8DCE-C7D00B6DA839}" type="sibTrans" cxnId="{DED26C07-2D3A-4140-8C7D-39FAB2F33558}">
      <dgm:prSet/>
      <dgm:spPr/>
      <dgm:t>
        <a:bodyPr/>
        <a:lstStyle/>
        <a:p>
          <a:endParaRPr lang="en-US"/>
        </a:p>
      </dgm:t>
    </dgm:pt>
    <dgm:pt modelId="{1C48752B-0A26-0E41-9185-639E33E90231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Faculty Departments and Deans</a:t>
          </a:r>
          <a:endParaRPr lang="en-CA" dirty="0">
            <a:latin typeface="Museo Sans 500" panose="02000000000000000000" pitchFamily="2" charset="77"/>
          </a:endParaRPr>
        </a:p>
      </dgm:t>
    </dgm:pt>
    <dgm:pt modelId="{93D1541B-E6B5-3D44-9C31-DF2E766C0722}" type="parTrans" cxnId="{4581870F-A0FD-824B-BAC4-777C678D35AE}">
      <dgm:prSet/>
      <dgm:spPr/>
      <dgm:t>
        <a:bodyPr/>
        <a:lstStyle/>
        <a:p>
          <a:endParaRPr lang="en-US"/>
        </a:p>
      </dgm:t>
    </dgm:pt>
    <dgm:pt modelId="{14D874B9-A20F-9A4C-9C87-A5E5B7144771}" type="sibTrans" cxnId="{4581870F-A0FD-824B-BAC4-777C678D35AE}">
      <dgm:prSet/>
      <dgm:spPr/>
      <dgm:t>
        <a:bodyPr/>
        <a:lstStyle/>
        <a:p>
          <a:endParaRPr lang="en-US"/>
        </a:p>
      </dgm:t>
    </dgm:pt>
    <dgm:pt modelId="{D2D42213-61FC-5A46-9CF4-D43E29857FAF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The Dalhousie Faculty Association</a:t>
          </a:r>
          <a:endParaRPr lang="en-CA" dirty="0">
            <a:latin typeface="Museo Sans 500" panose="02000000000000000000" pitchFamily="2" charset="77"/>
          </a:endParaRPr>
        </a:p>
      </dgm:t>
    </dgm:pt>
    <dgm:pt modelId="{4A931C30-74F1-BD43-A5D6-FE5331CB07AF}" type="parTrans" cxnId="{5ECB81FE-CB8D-A64A-9FA4-D9CEDAF8276A}">
      <dgm:prSet/>
      <dgm:spPr/>
      <dgm:t>
        <a:bodyPr/>
        <a:lstStyle/>
        <a:p>
          <a:endParaRPr lang="en-US"/>
        </a:p>
      </dgm:t>
    </dgm:pt>
    <dgm:pt modelId="{2B2194C9-116A-9946-BD87-264790AE73AB}" type="sibTrans" cxnId="{5ECB81FE-CB8D-A64A-9FA4-D9CEDAF8276A}">
      <dgm:prSet/>
      <dgm:spPr/>
      <dgm:t>
        <a:bodyPr/>
        <a:lstStyle/>
        <a:p>
          <a:endParaRPr lang="en-US"/>
        </a:p>
      </dgm:t>
    </dgm:pt>
    <dgm:pt modelId="{A80395F3-D894-F045-98B2-A497ACF35AE5}" type="pres">
      <dgm:prSet presAssocID="{7EDCA211-A389-4C4B-92FF-965CFE88B5B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C1C5DDA-6080-1149-BC3F-540E19C6EEFB}" type="pres">
      <dgm:prSet presAssocID="{4EF60B4D-2E2E-4247-9A86-0B9039EA96A1}" presName="centerShape" presStyleLbl="node0" presStyleIdx="0" presStyleCnt="1" custScaleX="103527" custScaleY="101370"/>
      <dgm:spPr/>
    </dgm:pt>
    <dgm:pt modelId="{3501FB22-305E-2442-A869-999C5F9A7304}" type="pres">
      <dgm:prSet presAssocID="{56CBA63B-D373-C04A-B4C4-C62A51B0B8EF}" presName="node" presStyleLbl="node1" presStyleIdx="0" presStyleCnt="3" custScaleX="187823" custScaleY="160795" custRadScaleRad="119425" custRadScaleInc="85357">
        <dgm:presLayoutVars>
          <dgm:bulletEnabled val="1"/>
        </dgm:presLayoutVars>
      </dgm:prSet>
      <dgm:spPr/>
    </dgm:pt>
    <dgm:pt modelId="{D216F867-4152-D74F-BF63-D00B63EF555D}" type="pres">
      <dgm:prSet presAssocID="{56CBA63B-D373-C04A-B4C4-C62A51B0B8EF}" presName="dummy" presStyleCnt="0"/>
      <dgm:spPr/>
    </dgm:pt>
    <dgm:pt modelId="{09E2C7C1-D5B6-5D48-9CEF-7E8BA24DC70E}" type="pres">
      <dgm:prSet presAssocID="{9F8B17E0-EAE4-EB4C-9BED-63070A64AED6}" presName="sibTrans" presStyleLbl="sibTrans2D1" presStyleIdx="0" presStyleCnt="3"/>
      <dgm:spPr/>
    </dgm:pt>
    <dgm:pt modelId="{E7620FC5-5A1F-B44B-B725-D1FCE70C0FDB}" type="pres">
      <dgm:prSet presAssocID="{4A990E70-E413-DE4E-BF51-99FD9077404E}" presName="node" presStyleLbl="node1" presStyleIdx="1" presStyleCnt="3" custScaleX="161267" custScaleY="159293" custRadScaleRad="114517" custRadScaleInc="-29549">
        <dgm:presLayoutVars>
          <dgm:bulletEnabled val="1"/>
        </dgm:presLayoutVars>
      </dgm:prSet>
      <dgm:spPr/>
    </dgm:pt>
    <dgm:pt modelId="{511ADA17-31CB-114E-94DB-9912220FB77F}" type="pres">
      <dgm:prSet presAssocID="{4A990E70-E413-DE4E-BF51-99FD9077404E}" presName="dummy" presStyleCnt="0"/>
      <dgm:spPr/>
    </dgm:pt>
    <dgm:pt modelId="{8029DDAE-9773-5A41-AB13-938D5E05CE6C}" type="pres">
      <dgm:prSet presAssocID="{9EC3665D-E1B4-AB4C-8265-285E464430A1}" presName="sibTrans" presStyleLbl="sibTrans2D1" presStyleIdx="1" presStyleCnt="3" custScaleY="84021"/>
      <dgm:spPr/>
    </dgm:pt>
    <dgm:pt modelId="{B7CCA27A-C9A4-1845-975B-536CD304C52F}" type="pres">
      <dgm:prSet presAssocID="{C8713CF4-80A2-8B40-8EF1-E17AD0ADD096}" presName="node" presStyleLbl="node1" presStyleIdx="2" presStyleCnt="3" custScaleX="205118" custScaleY="192915" custRadScaleRad="125266" custRadScaleInc="89161">
        <dgm:presLayoutVars>
          <dgm:bulletEnabled val="1"/>
        </dgm:presLayoutVars>
      </dgm:prSet>
      <dgm:spPr/>
    </dgm:pt>
    <dgm:pt modelId="{D8FC723D-DA70-7A44-A151-242A7744BF53}" type="pres">
      <dgm:prSet presAssocID="{C8713CF4-80A2-8B40-8EF1-E17AD0ADD096}" presName="dummy" presStyleCnt="0"/>
      <dgm:spPr/>
    </dgm:pt>
    <dgm:pt modelId="{D7E0335A-FEE0-5D4D-AD22-E0E3D0AEBE31}" type="pres">
      <dgm:prSet presAssocID="{45BC0824-BCFD-BC42-B3CC-42422D7580B1}" presName="sibTrans" presStyleLbl="sibTrans2D1" presStyleIdx="2" presStyleCnt="3" custScaleY="79550"/>
      <dgm:spPr/>
    </dgm:pt>
  </dgm:ptLst>
  <dgm:cxnLst>
    <dgm:cxn modelId="{DED26C07-2D3A-4140-8C7D-39FAB2F33558}" srcId="{C8713CF4-80A2-8B40-8EF1-E17AD0ADD096}" destId="{4E048D1D-CACE-9446-8D73-A37C55AF1DA6}" srcOrd="1" destOrd="0" parTransId="{49A27D1C-229E-A848-9AA0-C3CC1F24984D}" sibTransId="{F3AA57A6-E5B6-F64A-8DCE-C7D00B6DA839}"/>
    <dgm:cxn modelId="{4581870F-A0FD-824B-BAC4-777C678D35AE}" srcId="{C8713CF4-80A2-8B40-8EF1-E17AD0ADD096}" destId="{1C48752B-0A26-0E41-9185-639E33E90231}" srcOrd="2" destOrd="0" parTransId="{93D1541B-E6B5-3D44-9C31-DF2E766C0722}" sibTransId="{14D874B9-A20F-9A4C-9C87-A5E5B7144771}"/>
    <dgm:cxn modelId="{8F07FD18-8505-C943-9B0E-429D20130F7F}" type="presOf" srcId="{45BC0824-BCFD-BC42-B3CC-42422D7580B1}" destId="{D7E0335A-FEE0-5D4D-AD22-E0E3D0AEBE31}" srcOrd="0" destOrd="0" presId="urn:microsoft.com/office/officeart/2005/8/layout/radial6"/>
    <dgm:cxn modelId="{0EBD5523-23D0-7647-829D-68178FC266A4}" srcId="{4EF60B4D-2E2E-4247-9A86-0B9039EA96A1}" destId="{C8713CF4-80A2-8B40-8EF1-E17AD0ADD096}" srcOrd="2" destOrd="0" parTransId="{9091AA6A-EF79-5D40-B0AB-8BD8E3B88235}" sibTransId="{45BC0824-BCFD-BC42-B3CC-42422D7580B1}"/>
    <dgm:cxn modelId="{A76E6228-635F-7844-865D-92BB5824016E}" type="presOf" srcId="{AD1DA971-959E-404A-AF8E-B515E32AD2B6}" destId="{B7CCA27A-C9A4-1845-975B-536CD304C52F}" srcOrd="0" destOrd="1" presId="urn:microsoft.com/office/officeart/2005/8/layout/radial6"/>
    <dgm:cxn modelId="{34422E2A-903D-5648-B38D-9ADF26B7387B}" type="presOf" srcId="{9F8B17E0-EAE4-EB4C-9BED-63070A64AED6}" destId="{09E2C7C1-D5B6-5D48-9CEF-7E8BA24DC70E}" srcOrd="0" destOrd="0" presId="urn:microsoft.com/office/officeart/2005/8/layout/radial6"/>
    <dgm:cxn modelId="{F2BC1B32-CEBD-AA4C-B803-C08F30E35624}" type="presOf" srcId="{D2D42213-61FC-5A46-9CF4-D43E29857FAF}" destId="{B7CCA27A-C9A4-1845-975B-536CD304C52F}" srcOrd="0" destOrd="4" presId="urn:microsoft.com/office/officeart/2005/8/layout/radial6"/>
    <dgm:cxn modelId="{E98E7A3B-655E-984F-B31B-7A400F7A8EF5}" type="presOf" srcId="{1C48752B-0A26-0E41-9185-639E33E90231}" destId="{B7CCA27A-C9A4-1845-975B-536CD304C52F}" srcOrd="0" destOrd="3" presId="urn:microsoft.com/office/officeart/2005/8/layout/radial6"/>
    <dgm:cxn modelId="{B787014A-8ED3-DE48-A0C2-4F3C9C0E424E}" type="presOf" srcId="{4EF60B4D-2E2E-4247-9A86-0B9039EA96A1}" destId="{4C1C5DDA-6080-1149-BC3F-540E19C6EEFB}" srcOrd="0" destOrd="0" presId="urn:microsoft.com/office/officeart/2005/8/layout/radial6"/>
    <dgm:cxn modelId="{BE0FDE50-AACA-7845-B924-F13984B00999}" type="presOf" srcId="{56CBA63B-D373-C04A-B4C4-C62A51B0B8EF}" destId="{3501FB22-305E-2442-A869-999C5F9A7304}" srcOrd="0" destOrd="0" presId="urn:microsoft.com/office/officeart/2005/8/layout/radial6"/>
    <dgm:cxn modelId="{62488C5A-EA5F-074A-B5DD-08191F219F09}" srcId="{7EDCA211-A389-4C4B-92FF-965CFE88B5B1}" destId="{4EF60B4D-2E2E-4247-9A86-0B9039EA96A1}" srcOrd="0" destOrd="0" parTransId="{7160B821-FB3A-114D-9F21-3E141DF267F3}" sibTransId="{66265FD8-92A7-3B44-8A26-70373BDBE6AC}"/>
    <dgm:cxn modelId="{4A65D27C-EC7E-6C42-91E5-CDCAA681A8AC}" type="presOf" srcId="{4A990E70-E413-DE4E-BF51-99FD9077404E}" destId="{E7620FC5-5A1F-B44B-B725-D1FCE70C0FDB}" srcOrd="0" destOrd="0" presId="urn:microsoft.com/office/officeart/2005/8/layout/radial6"/>
    <dgm:cxn modelId="{3AC52985-4E33-7E4A-AD79-13F8F3A62818}" srcId="{4EF60B4D-2E2E-4247-9A86-0B9039EA96A1}" destId="{4A990E70-E413-DE4E-BF51-99FD9077404E}" srcOrd="1" destOrd="0" parTransId="{F20FC413-7DD1-B248-9BF7-9EEA368AD259}" sibTransId="{9EC3665D-E1B4-AB4C-8265-285E464430A1}"/>
    <dgm:cxn modelId="{B78A8788-7112-0E40-A1DD-84E190A65427}" srcId="{C8713CF4-80A2-8B40-8EF1-E17AD0ADD096}" destId="{AD1DA971-959E-404A-AF8E-B515E32AD2B6}" srcOrd="0" destOrd="0" parTransId="{69FBF337-0C80-6C47-81FF-33F1E12C68B4}" sibTransId="{C5D765DD-E501-8B4E-99F3-807335AC5425}"/>
    <dgm:cxn modelId="{551EF097-78C6-5348-B454-0E7BAAA2418F}" type="presOf" srcId="{7EDCA211-A389-4C4B-92FF-965CFE88B5B1}" destId="{A80395F3-D894-F045-98B2-A497ACF35AE5}" srcOrd="0" destOrd="0" presId="urn:microsoft.com/office/officeart/2005/8/layout/radial6"/>
    <dgm:cxn modelId="{ADC3E9A0-DB38-0D44-A653-5359CDF144BE}" type="presOf" srcId="{4E048D1D-CACE-9446-8D73-A37C55AF1DA6}" destId="{B7CCA27A-C9A4-1845-975B-536CD304C52F}" srcOrd="0" destOrd="2" presId="urn:microsoft.com/office/officeart/2005/8/layout/radial6"/>
    <dgm:cxn modelId="{542D93A8-B225-3746-9AD3-26E9D2A57F8F}" type="presOf" srcId="{9EC3665D-E1B4-AB4C-8265-285E464430A1}" destId="{8029DDAE-9773-5A41-AB13-938D5E05CE6C}" srcOrd="0" destOrd="0" presId="urn:microsoft.com/office/officeart/2005/8/layout/radial6"/>
    <dgm:cxn modelId="{F407D8CC-A0C5-1847-9C7B-276A30B2EC49}" srcId="{4EF60B4D-2E2E-4247-9A86-0B9039EA96A1}" destId="{56CBA63B-D373-C04A-B4C4-C62A51B0B8EF}" srcOrd="0" destOrd="0" parTransId="{AA0948D8-9D8D-3040-B7C0-0B3CDB26E530}" sibTransId="{9F8B17E0-EAE4-EB4C-9BED-63070A64AED6}"/>
    <dgm:cxn modelId="{B00D82FC-E814-C24B-8F3E-68807600ECEE}" type="presOf" srcId="{C8713CF4-80A2-8B40-8EF1-E17AD0ADD096}" destId="{B7CCA27A-C9A4-1845-975B-536CD304C52F}" srcOrd="0" destOrd="0" presId="urn:microsoft.com/office/officeart/2005/8/layout/radial6"/>
    <dgm:cxn modelId="{5ECB81FE-CB8D-A64A-9FA4-D9CEDAF8276A}" srcId="{C8713CF4-80A2-8B40-8EF1-E17AD0ADD096}" destId="{D2D42213-61FC-5A46-9CF4-D43E29857FAF}" srcOrd="3" destOrd="0" parTransId="{4A931C30-74F1-BD43-A5D6-FE5331CB07AF}" sibTransId="{2B2194C9-116A-9946-BD87-264790AE73AB}"/>
    <dgm:cxn modelId="{D4D398A4-BB62-C541-9098-4B6ACB23BFF8}" type="presParOf" srcId="{A80395F3-D894-F045-98B2-A497ACF35AE5}" destId="{4C1C5DDA-6080-1149-BC3F-540E19C6EEFB}" srcOrd="0" destOrd="0" presId="urn:microsoft.com/office/officeart/2005/8/layout/radial6"/>
    <dgm:cxn modelId="{54CA148C-D93B-3E49-92F8-027A83D95685}" type="presParOf" srcId="{A80395F3-D894-F045-98B2-A497ACF35AE5}" destId="{3501FB22-305E-2442-A869-999C5F9A7304}" srcOrd="1" destOrd="0" presId="urn:microsoft.com/office/officeart/2005/8/layout/radial6"/>
    <dgm:cxn modelId="{8653B525-F913-8945-BCF5-5EE55A52C539}" type="presParOf" srcId="{A80395F3-D894-F045-98B2-A497ACF35AE5}" destId="{D216F867-4152-D74F-BF63-D00B63EF555D}" srcOrd="2" destOrd="0" presId="urn:microsoft.com/office/officeart/2005/8/layout/radial6"/>
    <dgm:cxn modelId="{E68A662E-06D8-1743-A53B-1BA417BDCD49}" type="presParOf" srcId="{A80395F3-D894-F045-98B2-A497ACF35AE5}" destId="{09E2C7C1-D5B6-5D48-9CEF-7E8BA24DC70E}" srcOrd="3" destOrd="0" presId="urn:microsoft.com/office/officeart/2005/8/layout/radial6"/>
    <dgm:cxn modelId="{179BB48D-CA02-D04D-B74A-44F7D873E32C}" type="presParOf" srcId="{A80395F3-D894-F045-98B2-A497ACF35AE5}" destId="{E7620FC5-5A1F-B44B-B725-D1FCE70C0FDB}" srcOrd="4" destOrd="0" presId="urn:microsoft.com/office/officeart/2005/8/layout/radial6"/>
    <dgm:cxn modelId="{1429C626-108A-4A46-A107-DC7AB52DFA7F}" type="presParOf" srcId="{A80395F3-D894-F045-98B2-A497ACF35AE5}" destId="{511ADA17-31CB-114E-94DB-9912220FB77F}" srcOrd="5" destOrd="0" presId="urn:microsoft.com/office/officeart/2005/8/layout/radial6"/>
    <dgm:cxn modelId="{893FCA7A-C6A2-314A-9526-93C1DF8E3E5B}" type="presParOf" srcId="{A80395F3-D894-F045-98B2-A497ACF35AE5}" destId="{8029DDAE-9773-5A41-AB13-938D5E05CE6C}" srcOrd="6" destOrd="0" presId="urn:microsoft.com/office/officeart/2005/8/layout/radial6"/>
    <dgm:cxn modelId="{6D674DA2-C310-F04D-BA21-CBF0553D7237}" type="presParOf" srcId="{A80395F3-D894-F045-98B2-A497ACF35AE5}" destId="{B7CCA27A-C9A4-1845-975B-536CD304C52F}" srcOrd="7" destOrd="0" presId="urn:microsoft.com/office/officeart/2005/8/layout/radial6"/>
    <dgm:cxn modelId="{2DDFAD14-51EB-5B49-8218-D7BA3E3BCF4F}" type="presParOf" srcId="{A80395F3-D894-F045-98B2-A497ACF35AE5}" destId="{D8FC723D-DA70-7A44-A151-242A7744BF53}" srcOrd="8" destOrd="0" presId="urn:microsoft.com/office/officeart/2005/8/layout/radial6"/>
    <dgm:cxn modelId="{DE2EACA3-7F39-B84A-8D0E-5C721A4074C8}" type="presParOf" srcId="{A80395F3-D894-F045-98B2-A497ACF35AE5}" destId="{D7E0335A-FEE0-5D4D-AD22-E0E3D0AEBE3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030874-75A8-2F4A-8F82-7B98E8E20B86}" type="doc">
      <dgm:prSet loTypeId="urn:microsoft.com/office/officeart/2005/8/layout/radial4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669175-7817-694E-9FCA-EFB789EDBBBD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Community sponsorships</a:t>
          </a:r>
          <a:endParaRPr lang="en-CA" dirty="0">
            <a:latin typeface="Museo Sans 500" panose="02000000000000000000" pitchFamily="2" charset="77"/>
          </a:endParaRPr>
        </a:p>
      </dgm:t>
    </dgm:pt>
    <dgm:pt modelId="{C9AB61E8-66EC-C344-BBA2-0A035738FC51}" type="parTrans" cxnId="{CDA229B5-F692-A74F-8B08-4800342EAAEF}">
      <dgm:prSet/>
      <dgm:spPr/>
      <dgm:t>
        <a:bodyPr/>
        <a:lstStyle/>
        <a:p>
          <a:endParaRPr lang="en-US"/>
        </a:p>
      </dgm:t>
    </dgm:pt>
    <dgm:pt modelId="{1DBC233F-DE6A-4647-BB24-2E7C12783EC6}" type="sibTrans" cxnId="{CDA229B5-F692-A74F-8B08-4800342EAAEF}">
      <dgm:prSet/>
      <dgm:spPr/>
      <dgm:t>
        <a:bodyPr/>
        <a:lstStyle/>
        <a:p>
          <a:endParaRPr lang="en-US"/>
        </a:p>
      </dgm:t>
    </dgm:pt>
    <dgm:pt modelId="{75456900-2F64-FC41-AE4A-0884D241C93B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Businesses in your local community are always looking to find opportunities to be advertised, often in exchange for money.</a:t>
          </a:r>
          <a:endParaRPr lang="en-CA" dirty="0">
            <a:latin typeface="Museo Sans 500" panose="02000000000000000000" pitchFamily="2" charset="77"/>
          </a:endParaRPr>
        </a:p>
      </dgm:t>
    </dgm:pt>
    <dgm:pt modelId="{88D6CA7E-0C48-234E-9F66-BB34C5806497}" type="parTrans" cxnId="{4F734274-136D-E747-BB36-CC0129BEEEBF}">
      <dgm:prSet/>
      <dgm:spPr/>
      <dgm:t>
        <a:bodyPr/>
        <a:lstStyle/>
        <a:p>
          <a:endParaRPr lang="en-US"/>
        </a:p>
      </dgm:t>
    </dgm:pt>
    <dgm:pt modelId="{4D315B5C-545F-9449-8410-24F142A07D7E}" type="sibTrans" cxnId="{4F734274-136D-E747-BB36-CC0129BEEEBF}">
      <dgm:prSet/>
      <dgm:spPr/>
      <dgm:t>
        <a:bodyPr/>
        <a:lstStyle/>
        <a:p>
          <a:endParaRPr lang="en-US"/>
        </a:p>
      </dgm:t>
    </dgm:pt>
    <dgm:pt modelId="{3C36D220-FB4B-2242-8654-7FEF0B8574BA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Advertisements can take many different forms! You could name your event after your sponsor, agree to share coupons with a certain number of people, and many other things.</a:t>
          </a:r>
          <a:endParaRPr lang="en-CA" dirty="0">
            <a:latin typeface="Museo Sans 500" panose="02000000000000000000" pitchFamily="2" charset="77"/>
          </a:endParaRPr>
        </a:p>
      </dgm:t>
    </dgm:pt>
    <dgm:pt modelId="{DE4110A0-BFD3-7940-8A92-ADC1297AB66E}" type="parTrans" cxnId="{F69EDF58-404C-5F4F-A567-650EE1BAB5AA}">
      <dgm:prSet/>
      <dgm:spPr/>
      <dgm:t>
        <a:bodyPr/>
        <a:lstStyle/>
        <a:p>
          <a:endParaRPr lang="en-US"/>
        </a:p>
      </dgm:t>
    </dgm:pt>
    <dgm:pt modelId="{4094B728-5FDF-1540-B28A-25DC525A3E1C}" type="sibTrans" cxnId="{F69EDF58-404C-5F4F-A567-650EE1BAB5AA}">
      <dgm:prSet/>
      <dgm:spPr/>
      <dgm:t>
        <a:bodyPr/>
        <a:lstStyle/>
        <a:p>
          <a:endParaRPr lang="en-US"/>
        </a:p>
      </dgm:t>
    </dgm:pt>
    <dgm:pt modelId="{1A38354E-E0BC-6146-9F89-665DF1CEA977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It is in all parties’ best interest to sign sponsorship contracts that outline what the responsibility of each party is.</a:t>
          </a:r>
          <a:endParaRPr lang="en-CA" dirty="0">
            <a:latin typeface="Museo Sans 500" panose="02000000000000000000" pitchFamily="2" charset="77"/>
          </a:endParaRPr>
        </a:p>
      </dgm:t>
    </dgm:pt>
    <dgm:pt modelId="{97DE325F-39FE-8741-B9EB-38975BCBF66A}" type="parTrans" cxnId="{5E0A22F0-0649-9245-A1D6-8605BBB1054B}">
      <dgm:prSet/>
      <dgm:spPr/>
      <dgm:t>
        <a:bodyPr/>
        <a:lstStyle/>
        <a:p>
          <a:endParaRPr lang="en-US"/>
        </a:p>
      </dgm:t>
    </dgm:pt>
    <dgm:pt modelId="{6A0F70EA-1A0C-C445-BBF7-FBA29F2FAB49}" type="sibTrans" cxnId="{5E0A22F0-0649-9245-A1D6-8605BBB1054B}">
      <dgm:prSet/>
      <dgm:spPr/>
      <dgm:t>
        <a:bodyPr/>
        <a:lstStyle/>
        <a:p>
          <a:endParaRPr lang="en-US"/>
        </a:p>
      </dgm:t>
    </dgm:pt>
    <dgm:pt modelId="{418490AC-1CF7-9E41-8D88-5BD7B1F5E1EC}" type="pres">
      <dgm:prSet presAssocID="{1B030874-75A8-2F4A-8F82-7B98E8E20B8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07D3C1-0411-7F49-8391-E9C82142198A}" type="pres">
      <dgm:prSet presAssocID="{27669175-7817-694E-9FCA-EFB789EDBBBD}" presName="centerShape" presStyleLbl="node0" presStyleIdx="0" presStyleCnt="1" custScaleX="87896" custScaleY="83735"/>
      <dgm:spPr/>
    </dgm:pt>
    <dgm:pt modelId="{37DAEAD6-74E7-1C41-8F53-EC3D4F461FCA}" type="pres">
      <dgm:prSet presAssocID="{88D6CA7E-0C48-234E-9F66-BB34C5806497}" presName="parTrans" presStyleLbl="bgSibTrans2D1" presStyleIdx="0" presStyleCnt="3"/>
      <dgm:spPr/>
    </dgm:pt>
    <dgm:pt modelId="{015B7E02-CF8E-0345-9076-D8B11A9F6B61}" type="pres">
      <dgm:prSet presAssocID="{75456900-2F64-FC41-AE4A-0884D241C93B}" presName="node" presStyleLbl="node1" presStyleIdx="0" presStyleCnt="3" custScaleX="114615" custScaleY="109335">
        <dgm:presLayoutVars>
          <dgm:bulletEnabled val="1"/>
        </dgm:presLayoutVars>
      </dgm:prSet>
      <dgm:spPr/>
    </dgm:pt>
    <dgm:pt modelId="{6BABD7CA-3151-F34D-8E19-BFAEE6135DD7}" type="pres">
      <dgm:prSet presAssocID="{DE4110A0-BFD3-7940-8A92-ADC1297AB66E}" presName="parTrans" presStyleLbl="bgSibTrans2D1" presStyleIdx="1" presStyleCnt="3"/>
      <dgm:spPr/>
    </dgm:pt>
    <dgm:pt modelId="{D531D303-73FF-724D-B2F1-71F62088F816}" type="pres">
      <dgm:prSet presAssocID="{3C36D220-FB4B-2242-8654-7FEF0B8574BA}" presName="node" presStyleLbl="node1" presStyleIdx="1" presStyleCnt="3" custScaleX="104302" custScaleY="109649">
        <dgm:presLayoutVars>
          <dgm:bulletEnabled val="1"/>
        </dgm:presLayoutVars>
      </dgm:prSet>
      <dgm:spPr/>
    </dgm:pt>
    <dgm:pt modelId="{0E116F7D-780F-4D48-9901-334D8F16918E}" type="pres">
      <dgm:prSet presAssocID="{97DE325F-39FE-8741-B9EB-38975BCBF66A}" presName="parTrans" presStyleLbl="bgSibTrans2D1" presStyleIdx="2" presStyleCnt="3"/>
      <dgm:spPr/>
    </dgm:pt>
    <dgm:pt modelId="{D9CD81AC-B051-1640-9D35-A6EC16DA4A0F}" type="pres">
      <dgm:prSet presAssocID="{1A38354E-E0BC-6146-9F89-665DF1CEA977}" presName="node" presStyleLbl="node1" presStyleIdx="2" presStyleCnt="3" custScaleX="105892" custScaleY="106973">
        <dgm:presLayoutVars>
          <dgm:bulletEnabled val="1"/>
        </dgm:presLayoutVars>
      </dgm:prSet>
      <dgm:spPr/>
    </dgm:pt>
  </dgm:ptLst>
  <dgm:cxnLst>
    <dgm:cxn modelId="{8F70D755-6302-D14D-8A34-0B8B13266F41}" type="presOf" srcId="{DE4110A0-BFD3-7940-8A92-ADC1297AB66E}" destId="{6BABD7CA-3151-F34D-8E19-BFAEE6135DD7}" srcOrd="0" destOrd="0" presId="urn:microsoft.com/office/officeart/2005/8/layout/radial4"/>
    <dgm:cxn modelId="{36DD4057-225C-0348-B327-3438B94EBA6D}" type="presOf" srcId="{27669175-7817-694E-9FCA-EFB789EDBBBD}" destId="{CD07D3C1-0411-7F49-8391-E9C82142198A}" srcOrd="0" destOrd="0" presId="urn:microsoft.com/office/officeart/2005/8/layout/radial4"/>
    <dgm:cxn modelId="{F69EDF58-404C-5F4F-A567-650EE1BAB5AA}" srcId="{27669175-7817-694E-9FCA-EFB789EDBBBD}" destId="{3C36D220-FB4B-2242-8654-7FEF0B8574BA}" srcOrd="1" destOrd="0" parTransId="{DE4110A0-BFD3-7940-8A92-ADC1297AB66E}" sibTransId="{4094B728-5FDF-1540-B28A-25DC525A3E1C}"/>
    <dgm:cxn modelId="{4F734274-136D-E747-BB36-CC0129BEEEBF}" srcId="{27669175-7817-694E-9FCA-EFB789EDBBBD}" destId="{75456900-2F64-FC41-AE4A-0884D241C93B}" srcOrd="0" destOrd="0" parTransId="{88D6CA7E-0C48-234E-9F66-BB34C5806497}" sibTransId="{4D315B5C-545F-9449-8410-24F142A07D7E}"/>
    <dgm:cxn modelId="{50A5AB75-0F8B-1844-ABEF-06D71D35CE4A}" type="presOf" srcId="{75456900-2F64-FC41-AE4A-0884D241C93B}" destId="{015B7E02-CF8E-0345-9076-D8B11A9F6B61}" srcOrd="0" destOrd="0" presId="urn:microsoft.com/office/officeart/2005/8/layout/radial4"/>
    <dgm:cxn modelId="{4E21257B-DEC5-444E-9CF5-40E713C629B9}" type="presOf" srcId="{1B030874-75A8-2F4A-8F82-7B98E8E20B86}" destId="{418490AC-1CF7-9E41-8D88-5BD7B1F5E1EC}" srcOrd="0" destOrd="0" presId="urn:microsoft.com/office/officeart/2005/8/layout/radial4"/>
    <dgm:cxn modelId="{1A7012AC-1C3B-634A-B1EC-2905B3FBF682}" type="presOf" srcId="{1A38354E-E0BC-6146-9F89-665DF1CEA977}" destId="{D9CD81AC-B051-1640-9D35-A6EC16DA4A0F}" srcOrd="0" destOrd="0" presId="urn:microsoft.com/office/officeart/2005/8/layout/radial4"/>
    <dgm:cxn modelId="{0C01FCAE-0BF8-FE42-A6AF-A967EFD0452B}" type="presOf" srcId="{88D6CA7E-0C48-234E-9F66-BB34C5806497}" destId="{37DAEAD6-74E7-1C41-8F53-EC3D4F461FCA}" srcOrd="0" destOrd="0" presId="urn:microsoft.com/office/officeart/2005/8/layout/radial4"/>
    <dgm:cxn modelId="{CDA229B5-F692-A74F-8B08-4800342EAAEF}" srcId="{1B030874-75A8-2F4A-8F82-7B98E8E20B86}" destId="{27669175-7817-694E-9FCA-EFB789EDBBBD}" srcOrd="0" destOrd="0" parTransId="{C9AB61E8-66EC-C344-BBA2-0A035738FC51}" sibTransId="{1DBC233F-DE6A-4647-BB24-2E7C12783EC6}"/>
    <dgm:cxn modelId="{FE2F07DC-F33E-C245-BB73-94E100B7FDB8}" type="presOf" srcId="{97DE325F-39FE-8741-B9EB-38975BCBF66A}" destId="{0E116F7D-780F-4D48-9901-334D8F16918E}" srcOrd="0" destOrd="0" presId="urn:microsoft.com/office/officeart/2005/8/layout/radial4"/>
    <dgm:cxn modelId="{5E0A22F0-0649-9245-A1D6-8605BBB1054B}" srcId="{27669175-7817-694E-9FCA-EFB789EDBBBD}" destId="{1A38354E-E0BC-6146-9F89-665DF1CEA977}" srcOrd="2" destOrd="0" parTransId="{97DE325F-39FE-8741-B9EB-38975BCBF66A}" sibTransId="{6A0F70EA-1A0C-C445-BBF7-FBA29F2FAB49}"/>
    <dgm:cxn modelId="{BD6EC9FD-773B-E448-B28A-1C76326E1DE4}" type="presOf" srcId="{3C36D220-FB4B-2242-8654-7FEF0B8574BA}" destId="{D531D303-73FF-724D-B2F1-71F62088F816}" srcOrd="0" destOrd="0" presId="urn:microsoft.com/office/officeart/2005/8/layout/radial4"/>
    <dgm:cxn modelId="{3978CA84-33D7-1A43-A4BE-078FAD466805}" type="presParOf" srcId="{418490AC-1CF7-9E41-8D88-5BD7B1F5E1EC}" destId="{CD07D3C1-0411-7F49-8391-E9C82142198A}" srcOrd="0" destOrd="0" presId="urn:microsoft.com/office/officeart/2005/8/layout/radial4"/>
    <dgm:cxn modelId="{866EA25B-1F52-5A4B-BDE8-28B67C727D88}" type="presParOf" srcId="{418490AC-1CF7-9E41-8D88-5BD7B1F5E1EC}" destId="{37DAEAD6-74E7-1C41-8F53-EC3D4F461FCA}" srcOrd="1" destOrd="0" presId="urn:microsoft.com/office/officeart/2005/8/layout/radial4"/>
    <dgm:cxn modelId="{C6CED550-16A2-FB4E-A5DF-F00FC74A3B92}" type="presParOf" srcId="{418490AC-1CF7-9E41-8D88-5BD7B1F5E1EC}" destId="{015B7E02-CF8E-0345-9076-D8B11A9F6B61}" srcOrd="2" destOrd="0" presId="urn:microsoft.com/office/officeart/2005/8/layout/radial4"/>
    <dgm:cxn modelId="{40453075-2C13-CF4A-8A35-E6ECED25F826}" type="presParOf" srcId="{418490AC-1CF7-9E41-8D88-5BD7B1F5E1EC}" destId="{6BABD7CA-3151-F34D-8E19-BFAEE6135DD7}" srcOrd="3" destOrd="0" presId="urn:microsoft.com/office/officeart/2005/8/layout/radial4"/>
    <dgm:cxn modelId="{62EC0272-BAB0-1848-ABC6-894549C83626}" type="presParOf" srcId="{418490AC-1CF7-9E41-8D88-5BD7B1F5E1EC}" destId="{D531D303-73FF-724D-B2F1-71F62088F816}" srcOrd="4" destOrd="0" presId="urn:microsoft.com/office/officeart/2005/8/layout/radial4"/>
    <dgm:cxn modelId="{D6A31DFB-D3E4-1D49-97E3-9AB1D991F185}" type="presParOf" srcId="{418490AC-1CF7-9E41-8D88-5BD7B1F5E1EC}" destId="{0E116F7D-780F-4D48-9901-334D8F16918E}" srcOrd="5" destOrd="0" presId="urn:microsoft.com/office/officeart/2005/8/layout/radial4"/>
    <dgm:cxn modelId="{A3C562F4-7539-2641-8BEA-7B8D4B39011B}" type="presParOf" srcId="{418490AC-1CF7-9E41-8D88-5BD7B1F5E1EC}" destId="{D9CD81AC-B051-1640-9D35-A6EC16DA4A0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D40F13-74FF-4C4A-A17D-7110042E39ED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2BB5B0-CFAB-42BE-816D-4104D8C4DC52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1</a:t>
          </a:r>
        </a:p>
        <a:p>
          <a:r>
            <a:rPr lang="en-US" sz="1600" dirty="0">
              <a:latin typeface="Museo Sans 500" panose="02000000000000000000" pitchFamily="2" charset="77"/>
            </a:rPr>
            <a:t>The name of both parties</a:t>
          </a:r>
        </a:p>
      </dgm:t>
    </dgm:pt>
    <dgm:pt modelId="{25BC1BCE-39FD-42B4-BD4E-5267946525F5}" type="parTrans" cxnId="{57D01A19-5E11-44E0-BA19-057791AB6022}">
      <dgm:prSet/>
      <dgm:spPr/>
      <dgm:t>
        <a:bodyPr/>
        <a:lstStyle/>
        <a:p>
          <a:endParaRPr lang="en-US"/>
        </a:p>
      </dgm:t>
    </dgm:pt>
    <dgm:pt modelId="{49CA0949-44FB-4635-969F-4EBA4D856D75}" type="sibTrans" cxnId="{57D01A19-5E11-44E0-BA19-057791AB6022}">
      <dgm:prSet/>
      <dgm:spPr/>
      <dgm:t>
        <a:bodyPr/>
        <a:lstStyle/>
        <a:p>
          <a:endParaRPr lang="en-US"/>
        </a:p>
      </dgm:t>
    </dgm:pt>
    <dgm:pt modelId="{BF2C842B-EAEB-462F-B858-5DB36EDA4FEA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2</a:t>
          </a:r>
        </a:p>
        <a:p>
          <a:r>
            <a:rPr lang="en-US" sz="1600" dirty="0">
              <a:latin typeface="Museo Sans 500" panose="02000000000000000000" pitchFamily="2" charset="77"/>
            </a:rPr>
            <a:t>What both parties are responsible for bringing to the table</a:t>
          </a:r>
        </a:p>
      </dgm:t>
    </dgm:pt>
    <dgm:pt modelId="{8539E147-604E-49D5-9E1D-862397815FD7}" type="parTrans" cxnId="{B88F6DF3-26EE-4D12-B721-5AD713E12F7C}">
      <dgm:prSet/>
      <dgm:spPr/>
      <dgm:t>
        <a:bodyPr/>
        <a:lstStyle/>
        <a:p>
          <a:endParaRPr lang="en-US"/>
        </a:p>
      </dgm:t>
    </dgm:pt>
    <dgm:pt modelId="{606C5E1B-286A-405A-B9A4-DB60EDBCE05E}" type="sibTrans" cxnId="{B88F6DF3-26EE-4D12-B721-5AD713E12F7C}">
      <dgm:prSet/>
      <dgm:spPr/>
      <dgm:t>
        <a:bodyPr/>
        <a:lstStyle/>
        <a:p>
          <a:endParaRPr lang="en-US"/>
        </a:p>
      </dgm:t>
    </dgm:pt>
    <dgm:pt modelId="{5CC7AF7C-1084-4372-9238-B0B021356941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3</a:t>
          </a:r>
        </a:p>
        <a:p>
          <a:r>
            <a:rPr lang="en-US" sz="1600" dirty="0">
              <a:latin typeface="Museo Sans 500" panose="02000000000000000000" pitchFamily="2" charset="77"/>
            </a:rPr>
            <a:t>What marketing material of the sponsor you are allowed to use</a:t>
          </a:r>
        </a:p>
      </dgm:t>
    </dgm:pt>
    <dgm:pt modelId="{38A83CE6-4C9F-4DA3-9F41-2FAEE856B5D3}" type="parTrans" cxnId="{34268F33-CF2D-46D6-8C81-B56EA5D8F174}">
      <dgm:prSet/>
      <dgm:spPr/>
      <dgm:t>
        <a:bodyPr/>
        <a:lstStyle/>
        <a:p>
          <a:endParaRPr lang="en-US"/>
        </a:p>
      </dgm:t>
    </dgm:pt>
    <dgm:pt modelId="{25FE37A8-E222-4722-A336-B7388E757D3C}" type="sibTrans" cxnId="{34268F33-CF2D-46D6-8C81-B56EA5D8F174}">
      <dgm:prSet/>
      <dgm:spPr/>
      <dgm:t>
        <a:bodyPr/>
        <a:lstStyle/>
        <a:p>
          <a:endParaRPr lang="en-US"/>
        </a:p>
      </dgm:t>
    </dgm:pt>
    <dgm:pt modelId="{CE57A989-184D-4EAE-A1C4-3E7D3B88EF9C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4</a:t>
          </a:r>
        </a:p>
        <a:p>
          <a:r>
            <a:rPr lang="en-US" sz="1600" dirty="0">
              <a:latin typeface="Museo Sans 500" panose="02000000000000000000" pitchFamily="2" charset="77"/>
            </a:rPr>
            <a:t>How liability is assumed by each party</a:t>
          </a:r>
        </a:p>
      </dgm:t>
    </dgm:pt>
    <dgm:pt modelId="{8C083912-A12A-49B2-B75C-1E3C2E9A335D}" type="parTrans" cxnId="{57DD5DE0-AF64-4C35-8715-F8A2665A11CA}">
      <dgm:prSet/>
      <dgm:spPr/>
      <dgm:t>
        <a:bodyPr/>
        <a:lstStyle/>
        <a:p>
          <a:endParaRPr lang="en-US"/>
        </a:p>
      </dgm:t>
    </dgm:pt>
    <dgm:pt modelId="{6CA52A99-0C38-4CCD-B9E8-CE800F3EDFCF}" type="sibTrans" cxnId="{57DD5DE0-AF64-4C35-8715-F8A2665A11CA}">
      <dgm:prSet/>
      <dgm:spPr/>
      <dgm:t>
        <a:bodyPr/>
        <a:lstStyle/>
        <a:p>
          <a:endParaRPr lang="en-US"/>
        </a:p>
      </dgm:t>
    </dgm:pt>
    <dgm:pt modelId="{8E930C13-164A-4204-9E19-40F958336E96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5</a:t>
          </a:r>
        </a:p>
        <a:p>
          <a:r>
            <a:rPr lang="en-US" sz="1600" dirty="0">
              <a:latin typeface="Museo Sans 500" panose="02000000000000000000" pitchFamily="2" charset="77"/>
            </a:rPr>
            <a:t>The dates and the duration of the sponsorship</a:t>
          </a:r>
        </a:p>
      </dgm:t>
    </dgm:pt>
    <dgm:pt modelId="{B5252D4F-740A-4673-8ADC-9573A7C882CE}" type="parTrans" cxnId="{46020021-ADED-47B1-9CED-BD0BC319A94F}">
      <dgm:prSet/>
      <dgm:spPr/>
      <dgm:t>
        <a:bodyPr/>
        <a:lstStyle/>
        <a:p>
          <a:endParaRPr lang="en-US"/>
        </a:p>
      </dgm:t>
    </dgm:pt>
    <dgm:pt modelId="{C8B363ED-EB8F-416A-96DA-DF28DB29802C}" type="sibTrans" cxnId="{46020021-ADED-47B1-9CED-BD0BC319A94F}">
      <dgm:prSet/>
      <dgm:spPr/>
      <dgm:t>
        <a:bodyPr/>
        <a:lstStyle/>
        <a:p>
          <a:endParaRPr lang="en-US"/>
        </a:p>
      </dgm:t>
    </dgm:pt>
    <dgm:pt modelId="{7A660D7A-DA59-46A6-A2D2-CDC910835922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6</a:t>
          </a:r>
        </a:p>
        <a:p>
          <a:r>
            <a:rPr lang="en-US" sz="1600" dirty="0">
              <a:latin typeface="Museo Sans 500" panose="02000000000000000000" pitchFamily="2" charset="77"/>
            </a:rPr>
            <a:t>How payments are supposed to be conducted and when</a:t>
          </a:r>
        </a:p>
      </dgm:t>
    </dgm:pt>
    <dgm:pt modelId="{C0674BCF-2C09-45BF-BF9A-0681CBAA4A46}" type="parTrans" cxnId="{3C25F017-60EA-4FAC-A889-5F4775878C83}">
      <dgm:prSet/>
      <dgm:spPr/>
      <dgm:t>
        <a:bodyPr/>
        <a:lstStyle/>
        <a:p>
          <a:endParaRPr lang="en-US"/>
        </a:p>
      </dgm:t>
    </dgm:pt>
    <dgm:pt modelId="{424DEED4-C152-41AA-9A85-4693E9F92945}" type="sibTrans" cxnId="{3C25F017-60EA-4FAC-A889-5F4775878C83}">
      <dgm:prSet/>
      <dgm:spPr/>
      <dgm:t>
        <a:bodyPr/>
        <a:lstStyle/>
        <a:p>
          <a:endParaRPr lang="en-US"/>
        </a:p>
      </dgm:t>
    </dgm:pt>
    <dgm:pt modelId="{46932D36-033A-4572-BCC4-5E1C7443FA12}">
      <dgm:prSet custT="1"/>
      <dgm:spPr/>
      <dgm:t>
        <a:bodyPr/>
        <a:lstStyle/>
        <a:p>
          <a:r>
            <a:rPr lang="en-US" sz="2400" dirty="0">
              <a:latin typeface="Museo Sans 500" panose="02000000000000000000" pitchFamily="2" charset="77"/>
            </a:rPr>
            <a:t>7</a:t>
          </a:r>
        </a:p>
        <a:p>
          <a:r>
            <a:rPr lang="en-US" sz="1600" dirty="0">
              <a:latin typeface="Museo Sans 500" panose="02000000000000000000" pitchFamily="2" charset="77"/>
            </a:rPr>
            <a:t>Signatures, which should be time-stamped</a:t>
          </a:r>
        </a:p>
      </dgm:t>
    </dgm:pt>
    <dgm:pt modelId="{E7AA8AD8-5331-4894-8BD4-0D4EA7397B13}" type="parTrans" cxnId="{F61C060A-F1CE-48AD-AC48-69FF3C83C35E}">
      <dgm:prSet/>
      <dgm:spPr/>
      <dgm:t>
        <a:bodyPr/>
        <a:lstStyle/>
        <a:p>
          <a:endParaRPr lang="en-US"/>
        </a:p>
      </dgm:t>
    </dgm:pt>
    <dgm:pt modelId="{DD0CD805-D7A6-42EC-88BC-00F92580372D}" type="sibTrans" cxnId="{F61C060A-F1CE-48AD-AC48-69FF3C83C35E}">
      <dgm:prSet/>
      <dgm:spPr/>
      <dgm:t>
        <a:bodyPr/>
        <a:lstStyle/>
        <a:p>
          <a:endParaRPr lang="en-US"/>
        </a:p>
      </dgm:t>
    </dgm:pt>
    <dgm:pt modelId="{13EB9C3C-7CBF-439A-AABD-A5A4AC7D62C2}">
      <dgm:prSet/>
      <dgm:spPr/>
      <dgm:t>
        <a:bodyPr/>
        <a:lstStyle/>
        <a:p>
          <a:r>
            <a:rPr lang="en-US" u="sng" dirty="0">
              <a:latin typeface="Museo Sans 500" panose="02000000000000000000" pitchFamily="2" charset="77"/>
            </a:rPr>
            <a:t>Note</a:t>
          </a:r>
          <a:r>
            <a:rPr lang="en-US" dirty="0">
              <a:latin typeface="Museo Sans 500" panose="02000000000000000000" pitchFamily="2" charset="77"/>
            </a:rPr>
            <a:t>:</a:t>
          </a:r>
        </a:p>
        <a:p>
          <a:r>
            <a:rPr lang="en-US" dirty="0">
              <a:latin typeface="Museo Sans 500" panose="02000000000000000000" pitchFamily="2" charset="77"/>
            </a:rPr>
            <a:t>You are not allowed to have alcohol providers as your sponsor, as outlined in PEO training and Dalhousie’s Alcohol Policy.</a:t>
          </a:r>
        </a:p>
      </dgm:t>
    </dgm:pt>
    <dgm:pt modelId="{D19E6323-F7DA-42F6-9E04-820C7B5CE201}" type="parTrans" cxnId="{77C49B52-4AFB-481E-844B-E6A7D2DC8C3A}">
      <dgm:prSet/>
      <dgm:spPr/>
      <dgm:t>
        <a:bodyPr/>
        <a:lstStyle/>
        <a:p>
          <a:endParaRPr lang="en-US"/>
        </a:p>
      </dgm:t>
    </dgm:pt>
    <dgm:pt modelId="{5471F53A-2135-480B-BBF5-C1C7AF20E6E1}" type="sibTrans" cxnId="{77C49B52-4AFB-481E-844B-E6A7D2DC8C3A}">
      <dgm:prSet/>
      <dgm:spPr/>
      <dgm:t>
        <a:bodyPr/>
        <a:lstStyle/>
        <a:p>
          <a:endParaRPr lang="en-US"/>
        </a:p>
      </dgm:t>
    </dgm:pt>
    <dgm:pt modelId="{FBF11932-ABFC-714B-9B28-E3AC6E194639}" type="pres">
      <dgm:prSet presAssocID="{42D40F13-74FF-4C4A-A17D-7110042E39ED}" presName="diagram" presStyleCnt="0">
        <dgm:presLayoutVars>
          <dgm:dir/>
          <dgm:resizeHandles val="exact"/>
        </dgm:presLayoutVars>
      </dgm:prSet>
      <dgm:spPr/>
    </dgm:pt>
    <dgm:pt modelId="{468604BA-11AB-4143-AF7A-14C979EF0D36}" type="pres">
      <dgm:prSet presAssocID="{E02BB5B0-CFAB-42BE-816D-4104D8C4DC52}" presName="node" presStyleLbl="node1" presStyleIdx="0" presStyleCnt="8" custLinFactNeighborX="459" custLinFactNeighborY="-10712">
        <dgm:presLayoutVars>
          <dgm:bulletEnabled val="1"/>
        </dgm:presLayoutVars>
      </dgm:prSet>
      <dgm:spPr/>
    </dgm:pt>
    <dgm:pt modelId="{47AA1283-0FF4-2943-89EC-1CC123A12CC5}" type="pres">
      <dgm:prSet presAssocID="{49CA0949-44FB-4635-969F-4EBA4D856D75}" presName="sibTrans" presStyleCnt="0"/>
      <dgm:spPr/>
    </dgm:pt>
    <dgm:pt modelId="{EC8AB83C-B57C-FA47-9538-3A075F5BBE76}" type="pres">
      <dgm:prSet presAssocID="{BF2C842B-EAEB-462F-B858-5DB36EDA4FEA}" presName="node" presStyleLbl="node1" presStyleIdx="1" presStyleCnt="8">
        <dgm:presLayoutVars>
          <dgm:bulletEnabled val="1"/>
        </dgm:presLayoutVars>
      </dgm:prSet>
      <dgm:spPr/>
    </dgm:pt>
    <dgm:pt modelId="{982AF7F6-24B2-8247-AB6F-7C96CBB18563}" type="pres">
      <dgm:prSet presAssocID="{606C5E1B-286A-405A-B9A4-DB60EDBCE05E}" presName="sibTrans" presStyleCnt="0"/>
      <dgm:spPr/>
    </dgm:pt>
    <dgm:pt modelId="{DF6FA5CC-52EC-2749-8032-A429746F41AC}" type="pres">
      <dgm:prSet presAssocID="{5CC7AF7C-1084-4372-9238-B0B021356941}" presName="node" presStyleLbl="node1" presStyleIdx="2" presStyleCnt="8">
        <dgm:presLayoutVars>
          <dgm:bulletEnabled val="1"/>
        </dgm:presLayoutVars>
      </dgm:prSet>
      <dgm:spPr/>
    </dgm:pt>
    <dgm:pt modelId="{F61ACC10-BC4D-2A41-9519-2447DC5D2A1E}" type="pres">
      <dgm:prSet presAssocID="{25FE37A8-E222-4722-A336-B7388E757D3C}" presName="sibTrans" presStyleCnt="0"/>
      <dgm:spPr/>
    </dgm:pt>
    <dgm:pt modelId="{B254DB37-AD21-1B49-BC32-F34CCA1293FF}" type="pres">
      <dgm:prSet presAssocID="{CE57A989-184D-4EAE-A1C4-3E7D3B88EF9C}" presName="node" presStyleLbl="node1" presStyleIdx="3" presStyleCnt="8">
        <dgm:presLayoutVars>
          <dgm:bulletEnabled val="1"/>
        </dgm:presLayoutVars>
      </dgm:prSet>
      <dgm:spPr/>
    </dgm:pt>
    <dgm:pt modelId="{35C82D0F-3C6B-2F4B-AFD4-A26B3CC5F22F}" type="pres">
      <dgm:prSet presAssocID="{6CA52A99-0C38-4CCD-B9E8-CE800F3EDFCF}" presName="sibTrans" presStyleCnt="0"/>
      <dgm:spPr/>
    </dgm:pt>
    <dgm:pt modelId="{FFB8AF7E-9DB6-D047-BE7F-E5D955EDC680}" type="pres">
      <dgm:prSet presAssocID="{8E930C13-164A-4204-9E19-40F958336E96}" presName="node" presStyleLbl="node1" presStyleIdx="4" presStyleCnt="8">
        <dgm:presLayoutVars>
          <dgm:bulletEnabled val="1"/>
        </dgm:presLayoutVars>
      </dgm:prSet>
      <dgm:spPr/>
    </dgm:pt>
    <dgm:pt modelId="{9AC248A1-42D8-F344-951E-A3ABC6D75CAA}" type="pres">
      <dgm:prSet presAssocID="{C8B363ED-EB8F-416A-96DA-DF28DB29802C}" presName="sibTrans" presStyleCnt="0"/>
      <dgm:spPr/>
    </dgm:pt>
    <dgm:pt modelId="{E0D5BA42-063D-384C-95E9-7C78926B637B}" type="pres">
      <dgm:prSet presAssocID="{7A660D7A-DA59-46A6-A2D2-CDC910835922}" presName="node" presStyleLbl="node1" presStyleIdx="5" presStyleCnt="8">
        <dgm:presLayoutVars>
          <dgm:bulletEnabled val="1"/>
        </dgm:presLayoutVars>
      </dgm:prSet>
      <dgm:spPr/>
    </dgm:pt>
    <dgm:pt modelId="{A3F365AE-BBBE-924B-98C2-F8F0540B589C}" type="pres">
      <dgm:prSet presAssocID="{424DEED4-C152-41AA-9A85-4693E9F92945}" presName="sibTrans" presStyleCnt="0"/>
      <dgm:spPr/>
    </dgm:pt>
    <dgm:pt modelId="{51C99B88-2E1A-B747-8016-B3A4FC618D48}" type="pres">
      <dgm:prSet presAssocID="{46932D36-033A-4572-BCC4-5E1C7443FA12}" presName="node" presStyleLbl="node1" presStyleIdx="6" presStyleCnt="8">
        <dgm:presLayoutVars>
          <dgm:bulletEnabled val="1"/>
        </dgm:presLayoutVars>
      </dgm:prSet>
      <dgm:spPr/>
    </dgm:pt>
    <dgm:pt modelId="{0B068AE2-1113-B540-9D13-D3A9A11E20A1}" type="pres">
      <dgm:prSet presAssocID="{DD0CD805-D7A6-42EC-88BC-00F92580372D}" presName="sibTrans" presStyleCnt="0"/>
      <dgm:spPr/>
    </dgm:pt>
    <dgm:pt modelId="{5FED4001-2739-5547-9A6E-5D5FF64621F8}" type="pres">
      <dgm:prSet presAssocID="{13EB9C3C-7CBF-439A-AABD-A5A4AC7D62C2}" presName="node" presStyleLbl="node1" presStyleIdx="7" presStyleCnt="8">
        <dgm:presLayoutVars>
          <dgm:bulletEnabled val="1"/>
        </dgm:presLayoutVars>
      </dgm:prSet>
      <dgm:spPr/>
    </dgm:pt>
  </dgm:ptLst>
  <dgm:cxnLst>
    <dgm:cxn modelId="{F61C060A-F1CE-48AD-AC48-69FF3C83C35E}" srcId="{42D40F13-74FF-4C4A-A17D-7110042E39ED}" destId="{46932D36-033A-4572-BCC4-5E1C7443FA12}" srcOrd="6" destOrd="0" parTransId="{E7AA8AD8-5331-4894-8BD4-0D4EA7397B13}" sibTransId="{DD0CD805-D7A6-42EC-88BC-00F92580372D}"/>
    <dgm:cxn modelId="{3C25F017-60EA-4FAC-A889-5F4775878C83}" srcId="{42D40F13-74FF-4C4A-A17D-7110042E39ED}" destId="{7A660D7A-DA59-46A6-A2D2-CDC910835922}" srcOrd="5" destOrd="0" parTransId="{C0674BCF-2C09-45BF-BF9A-0681CBAA4A46}" sibTransId="{424DEED4-C152-41AA-9A85-4693E9F92945}"/>
    <dgm:cxn modelId="{57D01A19-5E11-44E0-BA19-057791AB6022}" srcId="{42D40F13-74FF-4C4A-A17D-7110042E39ED}" destId="{E02BB5B0-CFAB-42BE-816D-4104D8C4DC52}" srcOrd="0" destOrd="0" parTransId="{25BC1BCE-39FD-42B4-BD4E-5267946525F5}" sibTransId="{49CA0949-44FB-4635-969F-4EBA4D856D75}"/>
    <dgm:cxn modelId="{46020021-ADED-47B1-9CED-BD0BC319A94F}" srcId="{42D40F13-74FF-4C4A-A17D-7110042E39ED}" destId="{8E930C13-164A-4204-9E19-40F958336E96}" srcOrd="4" destOrd="0" parTransId="{B5252D4F-740A-4673-8ADC-9573A7C882CE}" sibTransId="{C8B363ED-EB8F-416A-96DA-DF28DB29802C}"/>
    <dgm:cxn modelId="{34268F33-CF2D-46D6-8C81-B56EA5D8F174}" srcId="{42D40F13-74FF-4C4A-A17D-7110042E39ED}" destId="{5CC7AF7C-1084-4372-9238-B0B021356941}" srcOrd="2" destOrd="0" parTransId="{38A83CE6-4C9F-4DA3-9F41-2FAEE856B5D3}" sibTransId="{25FE37A8-E222-4722-A336-B7388E757D3C}"/>
    <dgm:cxn modelId="{5D61B53F-BF18-544C-B2BC-A2F452825BB0}" type="presOf" srcId="{E02BB5B0-CFAB-42BE-816D-4104D8C4DC52}" destId="{468604BA-11AB-4143-AF7A-14C979EF0D36}" srcOrd="0" destOrd="0" presId="urn:microsoft.com/office/officeart/2005/8/layout/default"/>
    <dgm:cxn modelId="{DB11AA40-F732-454C-8208-3F3C384C19D5}" type="presOf" srcId="{5CC7AF7C-1084-4372-9238-B0B021356941}" destId="{DF6FA5CC-52EC-2749-8032-A429746F41AC}" srcOrd="0" destOrd="0" presId="urn:microsoft.com/office/officeart/2005/8/layout/default"/>
    <dgm:cxn modelId="{77C49B52-4AFB-481E-844B-E6A7D2DC8C3A}" srcId="{42D40F13-74FF-4C4A-A17D-7110042E39ED}" destId="{13EB9C3C-7CBF-439A-AABD-A5A4AC7D62C2}" srcOrd="7" destOrd="0" parTransId="{D19E6323-F7DA-42F6-9E04-820C7B5CE201}" sibTransId="{5471F53A-2135-480B-BBF5-C1C7AF20E6E1}"/>
    <dgm:cxn modelId="{DE119D56-1CD7-D94F-BC25-0D3CA0CB2866}" type="presOf" srcId="{CE57A989-184D-4EAE-A1C4-3E7D3B88EF9C}" destId="{B254DB37-AD21-1B49-BC32-F34CCA1293FF}" srcOrd="0" destOrd="0" presId="urn:microsoft.com/office/officeart/2005/8/layout/default"/>
    <dgm:cxn modelId="{5A28518D-B1A5-5943-9803-1CC49B14E7E9}" type="presOf" srcId="{BF2C842B-EAEB-462F-B858-5DB36EDA4FEA}" destId="{EC8AB83C-B57C-FA47-9538-3A075F5BBE76}" srcOrd="0" destOrd="0" presId="urn:microsoft.com/office/officeart/2005/8/layout/default"/>
    <dgm:cxn modelId="{2AECD6A7-786D-CD4A-922E-E6F2F18E0266}" type="presOf" srcId="{46932D36-033A-4572-BCC4-5E1C7443FA12}" destId="{51C99B88-2E1A-B747-8016-B3A4FC618D48}" srcOrd="0" destOrd="0" presId="urn:microsoft.com/office/officeart/2005/8/layout/default"/>
    <dgm:cxn modelId="{C3093FB8-E953-ED4A-A4C1-4C7F780F5109}" type="presOf" srcId="{7A660D7A-DA59-46A6-A2D2-CDC910835922}" destId="{E0D5BA42-063D-384C-95E9-7C78926B637B}" srcOrd="0" destOrd="0" presId="urn:microsoft.com/office/officeart/2005/8/layout/default"/>
    <dgm:cxn modelId="{B1F73CD4-8439-A343-ACF6-EAEA0162B413}" type="presOf" srcId="{8E930C13-164A-4204-9E19-40F958336E96}" destId="{FFB8AF7E-9DB6-D047-BE7F-E5D955EDC680}" srcOrd="0" destOrd="0" presId="urn:microsoft.com/office/officeart/2005/8/layout/default"/>
    <dgm:cxn modelId="{8A4E67DD-9BD8-6F41-B3AD-7A32442AC7F8}" type="presOf" srcId="{42D40F13-74FF-4C4A-A17D-7110042E39ED}" destId="{FBF11932-ABFC-714B-9B28-E3AC6E194639}" srcOrd="0" destOrd="0" presId="urn:microsoft.com/office/officeart/2005/8/layout/default"/>
    <dgm:cxn modelId="{57DD5DE0-AF64-4C35-8715-F8A2665A11CA}" srcId="{42D40F13-74FF-4C4A-A17D-7110042E39ED}" destId="{CE57A989-184D-4EAE-A1C4-3E7D3B88EF9C}" srcOrd="3" destOrd="0" parTransId="{8C083912-A12A-49B2-B75C-1E3C2E9A335D}" sibTransId="{6CA52A99-0C38-4CCD-B9E8-CE800F3EDFCF}"/>
    <dgm:cxn modelId="{B88F6DF3-26EE-4D12-B721-5AD713E12F7C}" srcId="{42D40F13-74FF-4C4A-A17D-7110042E39ED}" destId="{BF2C842B-EAEB-462F-B858-5DB36EDA4FEA}" srcOrd="1" destOrd="0" parTransId="{8539E147-604E-49D5-9E1D-862397815FD7}" sibTransId="{606C5E1B-286A-405A-B9A4-DB60EDBCE05E}"/>
    <dgm:cxn modelId="{54896EFD-DD3C-E343-B749-6E8BF790C369}" type="presOf" srcId="{13EB9C3C-7CBF-439A-AABD-A5A4AC7D62C2}" destId="{5FED4001-2739-5547-9A6E-5D5FF64621F8}" srcOrd="0" destOrd="0" presId="urn:microsoft.com/office/officeart/2005/8/layout/default"/>
    <dgm:cxn modelId="{16360A54-4D1F-C34E-96A6-AE50B0C475CC}" type="presParOf" srcId="{FBF11932-ABFC-714B-9B28-E3AC6E194639}" destId="{468604BA-11AB-4143-AF7A-14C979EF0D36}" srcOrd="0" destOrd="0" presId="urn:microsoft.com/office/officeart/2005/8/layout/default"/>
    <dgm:cxn modelId="{CAA25005-F0E8-5F43-835C-9802FA0228BD}" type="presParOf" srcId="{FBF11932-ABFC-714B-9B28-E3AC6E194639}" destId="{47AA1283-0FF4-2943-89EC-1CC123A12CC5}" srcOrd="1" destOrd="0" presId="urn:microsoft.com/office/officeart/2005/8/layout/default"/>
    <dgm:cxn modelId="{1FE0F169-44DA-F847-8657-3137CA0E7FC2}" type="presParOf" srcId="{FBF11932-ABFC-714B-9B28-E3AC6E194639}" destId="{EC8AB83C-B57C-FA47-9538-3A075F5BBE76}" srcOrd="2" destOrd="0" presId="urn:microsoft.com/office/officeart/2005/8/layout/default"/>
    <dgm:cxn modelId="{E4DF3E85-B8A1-1F43-B9EF-A9767C4D7E90}" type="presParOf" srcId="{FBF11932-ABFC-714B-9B28-E3AC6E194639}" destId="{982AF7F6-24B2-8247-AB6F-7C96CBB18563}" srcOrd="3" destOrd="0" presId="urn:microsoft.com/office/officeart/2005/8/layout/default"/>
    <dgm:cxn modelId="{2B36CA60-491B-7A4B-8C71-D3D5EB80C2EA}" type="presParOf" srcId="{FBF11932-ABFC-714B-9B28-E3AC6E194639}" destId="{DF6FA5CC-52EC-2749-8032-A429746F41AC}" srcOrd="4" destOrd="0" presId="urn:microsoft.com/office/officeart/2005/8/layout/default"/>
    <dgm:cxn modelId="{0FD8CAAC-33D1-2940-89F9-0BE261707BC7}" type="presParOf" srcId="{FBF11932-ABFC-714B-9B28-E3AC6E194639}" destId="{F61ACC10-BC4D-2A41-9519-2447DC5D2A1E}" srcOrd="5" destOrd="0" presId="urn:microsoft.com/office/officeart/2005/8/layout/default"/>
    <dgm:cxn modelId="{3A727622-5943-2B4B-91CA-D76FE00D37F9}" type="presParOf" srcId="{FBF11932-ABFC-714B-9B28-E3AC6E194639}" destId="{B254DB37-AD21-1B49-BC32-F34CCA1293FF}" srcOrd="6" destOrd="0" presId="urn:microsoft.com/office/officeart/2005/8/layout/default"/>
    <dgm:cxn modelId="{207A773D-C58E-8541-B333-5A6D431F61DB}" type="presParOf" srcId="{FBF11932-ABFC-714B-9B28-E3AC6E194639}" destId="{35C82D0F-3C6B-2F4B-AFD4-A26B3CC5F22F}" srcOrd="7" destOrd="0" presId="urn:microsoft.com/office/officeart/2005/8/layout/default"/>
    <dgm:cxn modelId="{C66E1DF8-8175-3949-BB7C-661755EFB6C2}" type="presParOf" srcId="{FBF11932-ABFC-714B-9B28-E3AC6E194639}" destId="{FFB8AF7E-9DB6-D047-BE7F-E5D955EDC680}" srcOrd="8" destOrd="0" presId="urn:microsoft.com/office/officeart/2005/8/layout/default"/>
    <dgm:cxn modelId="{2C84488A-BC05-2E41-9B36-6C319A510420}" type="presParOf" srcId="{FBF11932-ABFC-714B-9B28-E3AC6E194639}" destId="{9AC248A1-42D8-F344-951E-A3ABC6D75CAA}" srcOrd="9" destOrd="0" presId="urn:microsoft.com/office/officeart/2005/8/layout/default"/>
    <dgm:cxn modelId="{C5E06A50-06FF-964D-8E9B-39884EBF9DF0}" type="presParOf" srcId="{FBF11932-ABFC-714B-9B28-E3AC6E194639}" destId="{E0D5BA42-063D-384C-95E9-7C78926B637B}" srcOrd="10" destOrd="0" presId="urn:microsoft.com/office/officeart/2005/8/layout/default"/>
    <dgm:cxn modelId="{8F8B1615-9C89-6941-8BEE-F52C4EDC7E90}" type="presParOf" srcId="{FBF11932-ABFC-714B-9B28-E3AC6E194639}" destId="{A3F365AE-BBBE-924B-98C2-F8F0540B589C}" srcOrd="11" destOrd="0" presId="urn:microsoft.com/office/officeart/2005/8/layout/default"/>
    <dgm:cxn modelId="{8A6F9262-C34F-5743-A4D7-F5EC78B2F62A}" type="presParOf" srcId="{FBF11932-ABFC-714B-9B28-E3AC6E194639}" destId="{51C99B88-2E1A-B747-8016-B3A4FC618D48}" srcOrd="12" destOrd="0" presId="urn:microsoft.com/office/officeart/2005/8/layout/default"/>
    <dgm:cxn modelId="{8BD100D2-88A9-D34A-813F-8C8F2ACAE949}" type="presParOf" srcId="{FBF11932-ABFC-714B-9B28-E3AC6E194639}" destId="{0B068AE2-1113-B540-9D13-D3A9A11E20A1}" srcOrd="13" destOrd="0" presId="urn:microsoft.com/office/officeart/2005/8/layout/default"/>
    <dgm:cxn modelId="{63F2D524-60A9-6842-B57C-9AC1DF58A80E}" type="presParOf" srcId="{FBF11932-ABFC-714B-9B28-E3AC6E194639}" destId="{5FED4001-2739-5547-9A6E-5D5FF64621F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D10203-DF8B-4A6D-AF80-FE632BA78AE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7FAE0E0-42C9-4AC4-8434-097A5E4951BC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What is a bank letter?</a:t>
          </a:r>
        </a:p>
      </dgm:t>
    </dgm:pt>
    <dgm:pt modelId="{6FBBE60C-45EA-4617-AE35-9D5503B9CF8B}" type="parTrans" cxnId="{4132B2FF-1C4A-4208-88D0-6B1726921A4F}">
      <dgm:prSet/>
      <dgm:spPr/>
      <dgm:t>
        <a:bodyPr/>
        <a:lstStyle/>
        <a:p>
          <a:endParaRPr lang="en-US"/>
        </a:p>
      </dgm:t>
    </dgm:pt>
    <dgm:pt modelId="{18FDAC5A-5AE8-41C3-9FF4-B77D19E4EE2A}" type="sibTrans" cxnId="{4132B2FF-1C4A-4208-88D0-6B1726921A4F}">
      <dgm:prSet/>
      <dgm:spPr/>
      <dgm:t>
        <a:bodyPr/>
        <a:lstStyle/>
        <a:p>
          <a:endParaRPr lang="en-US"/>
        </a:p>
      </dgm:t>
    </dgm:pt>
    <dgm:pt modelId="{84CE345A-A028-4D90-901F-57038455094E}">
      <dgm:prSet custT="1"/>
      <dgm:spPr/>
      <dgm:t>
        <a:bodyPr/>
        <a:lstStyle/>
        <a:p>
          <a:pPr>
            <a:buNone/>
          </a:pPr>
          <a:r>
            <a:rPr lang="en-US" sz="1500" dirty="0">
              <a:latin typeface="Museo Sans 500" panose="02000000000000000000" pitchFamily="2" charset="77"/>
            </a:rPr>
            <a:t>An official letter by the DSU which proves to a bank you are authorized to open a bank account for your Society or change signing authorities.</a:t>
          </a:r>
        </a:p>
      </dgm:t>
    </dgm:pt>
    <dgm:pt modelId="{4238D62B-44AF-497F-9F78-91C5CD7D1CC5}" type="parTrans" cxnId="{7AACDFC4-22BE-4AF3-8565-5C0034B9F81E}">
      <dgm:prSet/>
      <dgm:spPr/>
      <dgm:t>
        <a:bodyPr/>
        <a:lstStyle/>
        <a:p>
          <a:endParaRPr lang="en-US"/>
        </a:p>
      </dgm:t>
    </dgm:pt>
    <dgm:pt modelId="{ECC0680C-9E6B-4161-9A16-EB28B9EDAD3B}" type="sibTrans" cxnId="{7AACDFC4-22BE-4AF3-8565-5C0034B9F81E}">
      <dgm:prSet/>
      <dgm:spPr/>
      <dgm:t>
        <a:bodyPr/>
        <a:lstStyle/>
        <a:p>
          <a:endParaRPr lang="en-US"/>
        </a:p>
      </dgm:t>
    </dgm:pt>
    <dgm:pt modelId="{AC024FE4-88EA-4A37-8974-478C25C144F5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How do you get a bank letter?</a:t>
          </a:r>
        </a:p>
      </dgm:t>
    </dgm:pt>
    <dgm:pt modelId="{873EB03E-B3C4-4961-AF3E-BA5DDD559AD5}" type="parTrans" cxnId="{70CA3BF3-C3F9-41DF-9361-E405B3B619B6}">
      <dgm:prSet/>
      <dgm:spPr/>
      <dgm:t>
        <a:bodyPr/>
        <a:lstStyle/>
        <a:p>
          <a:endParaRPr lang="en-US"/>
        </a:p>
      </dgm:t>
    </dgm:pt>
    <dgm:pt modelId="{33E1F883-CBDF-4362-AECE-6CD2C47E0667}" type="sibTrans" cxnId="{70CA3BF3-C3F9-41DF-9361-E405B3B619B6}">
      <dgm:prSet/>
      <dgm:spPr/>
      <dgm:t>
        <a:bodyPr/>
        <a:lstStyle/>
        <a:p>
          <a:endParaRPr lang="en-US"/>
        </a:p>
      </dgm:t>
    </dgm:pt>
    <dgm:pt modelId="{7BDE0355-BC91-4B45-B76E-17D13891D020}">
      <dgm:prSet custT="1"/>
      <dgm:spPr/>
      <dgm:t>
        <a:bodyPr/>
        <a:lstStyle/>
        <a:p>
          <a:pPr>
            <a:buNone/>
          </a:pPr>
          <a:r>
            <a:rPr lang="en-US" sz="1500" dirty="0">
              <a:latin typeface="Museo Sans 500" panose="02000000000000000000" pitchFamily="2" charset="77"/>
            </a:rPr>
            <a:t>By ratifying your Society for the upcoming academic year and applying for a bank letter at </a:t>
          </a:r>
          <a:r>
            <a:rPr lang="en-US" sz="1500" dirty="0" err="1">
              <a:latin typeface="Museo Sans 500" panose="02000000000000000000" pitchFamily="2" charset="77"/>
            </a:rPr>
            <a:t>dsu.ca</a:t>
          </a:r>
          <a:r>
            <a:rPr lang="en-US" sz="1500" dirty="0">
              <a:latin typeface="Museo Sans 500" panose="02000000000000000000" pitchFamily="2" charset="77"/>
            </a:rPr>
            <a:t>/society-finances.</a:t>
          </a:r>
        </a:p>
      </dgm:t>
    </dgm:pt>
    <dgm:pt modelId="{E3D11FB5-96DA-44AF-8A89-A9DB0F9923C6}" type="parTrans" cxnId="{82FD7287-A18E-477C-BACB-D506563A221C}">
      <dgm:prSet/>
      <dgm:spPr/>
      <dgm:t>
        <a:bodyPr/>
        <a:lstStyle/>
        <a:p>
          <a:endParaRPr lang="en-US"/>
        </a:p>
      </dgm:t>
    </dgm:pt>
    <dgm:pt modelId="{F811D599-A9AA-4F78-BDBB-3E47D032FCD8}" type="sibTrans" cxnId="{82FD7287-A18E-477C-BACB-D506563A221C}">
      <dgm:prSet/>
      <dgm:spPr/>
      <dgm:t>
        <a:bodyPr/>
        <a:lstStyle/>
        <a:p>
          <a:endParaRPr lang="en-US"/>
        </a:p>
      </dgm:t>
    </dgm:pt>
    <dgm:pt modelId="{36E5DC6D-4ACD-40EE-85B5-997A34A1F874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What information do you need to provide for a bank letter?</a:t>
          </a:r>
        </a:p>
      </dgm:t>
    </dgm:pt>
    <dgm:pt modelId="{6771F4A9-97F9-4017-8861-196D3BE21F43}" type="parTrans" cxnId="{CC4F3737-2CF2-440E-ADF3-14CE1AC1402A}">
      <dgm:prSet/>
      <dgm:spPr/>
      <dgm:t>
        <a:bodyPr/>
        <a:lstStyle/>
        <a:p>
          <a:endParaRPr lang="en-US"/>
        </a:p>
      </dgm:t>
    </dgm:pt>
    <dgm:pt modelId="{68ED9FC1-04F7-4140-A0B6-5FE30D13484F}" type="sibTrans" cxnId="{CC4F3737-2CF2-440E-ADF3-14CE1AC1402A}">
      <dgm:prSet/>
      <dgm:spPr/>
      <dgm:t>
        <a:bodyPr/>
        <a:lstStyle/>
        <a:p>
          <a:endParaRPr lang="en-US"/>
        </a:p>
      </dgm:t>
    </dgm:pt>
    <dgm:pt modelId="{BE93C858-355A-47CF-A8E1-A35CA735E1BC}">
      <dgm:prSet custT="1"/>
      <dgm:spPr/>
      <dgm:t>
        <a:bodyPr/>
        <a:lstStyle/>
        <a:p>
          <a:pPr algn="l"/>
          <a:r>
            <a:rPr lang="en-US" sz="1500" dirty="0">
              <a:latin typeface="Museo Sans 500" panose="02000000000000000000" pitchFamily="2" charset="77"/>
            </a:rPr>
            <a:t>Names &amp; titles of your signing authorities, the people who will have their names on your account. You may appoint a </a:t>
          </a:r>
          <a:r>
            <a:rPr lang="en-US" sz="1500" u="sng" dirty="0">
              <a:latin typeface="Museo Sans 500" panose="02000000000000000000" pitchFamily="2" charset="77"/>
            </a:rPr>
            <a:t>minimum</a:t>
          </a:r>
          <a:r>
            <a:rPr lang="en-US" sz="1500" dirty="0">
              <a:latin typeface="Museo Sans 500" panose="02000000000000000000" pitchFamily="2" charset="77"/>
            </a:rPr>
            <a:t> of 3 signing authorities (DSU Society Policy, 10.8)</a:t>
          </a:r>
        </a:p>
      </dgm:t>
    </dgm:pt>
    <dgm:pt modelId="{A83B5F21-1AD6-4C5A-A754-26D2EAAFD26E}" type="parTrans" cxnId="{A7E48711-7E12-47D1-9CD0-C89A65F45C7E}">
      <dgm:prSet/>
      <dgm:spPr/>
      <dgm:t>
        <a:bodyPr/>
        <a:lstStyle/>
        <a:p>
          <a:endParaRPr lang="en-US"/>
        </a:p>
      </dgm:t>
    </dgm:pt>
    <dgm:pt modelId="{8020257A-D346-4831-A0CC-DE4CCEE2FA00}" type="sibTrans" cxnId="{A7E48711-7E12-47D1-9CD0-C89A65F45C7E}">
      <dgm:prSet/>
      <dgm:spPr/>
      <dgm:t>
        <a:bodyPr/>
        <a:lstStyle/>
        <a:p>
          <a:endParaRPr lang="en-US"/>
        </a:p>
      </dgm:t>
    </dgm:pt>
    <dgm:pt modelId="{1BDFA5D3-003A-4843-B1A1-58089EAA52F2}">
      <dgm:prSet custT="1"/>
      <dgm:spPr/>
      <dgm:t>
        <a:bodyPr/>
        <a:lstStyle/>
        <a:p>
          <a:pPr algn="l"/>
          <a:r>
            <a:rPr lang="en-US" sz="1500" dirty="0">
              <a:latin typeface="Museo Sans 500" panose="02000000000000000000" pitchFamily="2" charset="77"/>
            </a:rPr>
            <a:t>The names of the signing authorities you want removed. If you do not know their names, reach out to </a:t>
          </a:r>
          <a:r>
            <a:rPr lang="en-US" sz="1500" dirty="0">
              <a:latin typeface="Museo Sans 500" panose="02000000000000000000" pitchFamily="2" charset="77"/>
              <a:hlinkClick xmlns:r="http://schemas.openxmlformats.org/officeDocument/2006/relationships" r:id="rId1"/>
            </a:rPr>
            <a:t>dsuvpi@dal.ca</a:t>
          </a:r>
          <a:r>
            <a:rPr lang="en-US" sz="1500" dirty="0">
              <a:latin typeface="Museo Sans 500" panose="02000000000000000000" pitchFamily="2" charset="77"/>
            </a:rPr>
            <a:t> or </a:t>
          </a:r>
          <a:r>
            <a:rPr lang="en-US" sz="1500" dirty="0">
              <a:latin typeface="Museo Sans 500" panose="02000000000000000000" pitchFamily="2" charset="77"/>
              <a:hlinkClick xmlns:r="http://schemas.openxmlformats.org/officeDocument/2006/relationships" r:id="rId2"/>
            </a:rPr>
            <a:t>dsusocieties@dal.ca</a:t>
          </a:r>
          <a:r>
            <a:rPr lang="en-US" sz="1500" dirty="0">
              <a:latin typeface="Museo Sans 500" panose="02000000000000000000" pitchFamily="2" charset="77"/>
            </a:rPr>
            <a:t> and we’ll try to help you out!</a:t>
          </a:r>
        </a:p>
      </dgm:t>
    </dgm:pt>
    <dgm:pt modelId="{9ED8A0C2-FAD7-4089-8E02-8EC121636FF9}" type="parTrans" cxnId="{BA5E3639-D345-400C-AED8-70F47C6DAA53}">
      <dgm:prSet/>
      <dgm:spPr/>
      <dgm:t>
        <a:bodyPr/>
        <a:lstStyle/>
        <a:p>
          <a:endParaRPr lang="en-US"/>
        </a:p>
      </dgm:t>
    </dgm:pt>
    <dgm:pt modelId="{37618BFF-D3AF-4FBB-8EC8-2AE9C96BCF36}" type="sibTrans" cxnId="{BA5E3639-D345-400C-AED8-70F47C6DAA53}">
      <dgm:prSet/>
      <dgm:spPr/>
      <dgm:t>
        <a:bodyPr/>
        <a:lstStyle/>
        <a:p>
          <a:endParaRPr lang="en-US"/>
        </a:p>
      </dgm:t>
    </dgm:pt>
    <dgm:pt modelId="{1B8F6181-B841-4038-8625-F32AAA79F5BD}">
      <dgm:prSet custT="1"/>
      <dgm:spPr/>
      <dgm:t>
        <a:bodyPr/>
        <a:lstStyle/>
        <a:p>
          <a:pPr algn="l"/>
          <a:r>
            <a:rPr lang="en-US" sz="1500" dirty="0">
              <a:latin typeface="Museo Sans 500" panose="02000000000000000000" pitchFamily="2" charset="77"/>
            </a:rPr>
            <a:t>The name and address of your branch.</a:t>
          </a:r>
        </a:p>
      </dgm:t>
    </dgm:pt>
    <dgm:pt modelId="{28D68734-1DCD-4D4E-876D-F0F354EC0AAB}" type="parTrans" cxnId="{C535C594-3088-46A4-A42D-F9279CADFD76}">
      <dgm:prSet/>
      <dgm:spPr/>
      <dgm:t>
        <a:bodyPr/>
        <a:lstStyle/>
        <a:p>
          <a:endParaRPr lang="en-US"/>
        </a:p>
      </dgm:t>
    </dgm:pt>
    <dgm:pt modelId="{11D4FD12-873B-4D4D-954B-441A60220D52}" type="sibTrans" cxnId="{C535C594-3088-46A4-A42D-F9279CADFD76}">
      <dgm:prSet/>
      <dgm:spPr/>
      <dgm:t>
        <a:bodyPr/>
        <a:lstStyle/>
        <a:p>
          <a:endParaRPr lang="en-US"/>
        </a:p>
      </dgm:t>
    </dgm:pt>
    <dgm:pt modelId="{C166F973-A823-433B-97DA-7DBD8FE194D3}">
      <dgm:prSet custT="1"/>
      <dgm:spPr/>
      <dgm:t>
        <a:bodyPr/>
        <a:lstStyle/>
        <a:p>
          <a:pPr algn="l"/>
          <a:r>
            <a:rPr lang="en-US" sz="1500" dirty="0">
              <a:latin typeface="Museo Sans 500" panose="02000000000000000000" pitchFamily="2" charset="77"/>
            </a:rPr>
            <a:t>Whether you want e-transfers enabled.</a:t>
          </a:r>
        </a:p>
      </dgm:t>
    </dgm:pt>
    <dgm:pt modelId="{9BBB5E78-813D-4DF1-8D81-AD131D62EC58}" type="parTrans" cxnId="{4682D614-9A9E-4F8B-9B8E-D8BB27D15888}">
      <dgm:prSet/>
      <dgm:spPr/>
      <dgm:t>
        <a:bodyPr/>
        <a:lstStyle/>
        <a:p>
          <a:endParaRPr lang="en-US"/>
        </a:p>
      </dgm:t>
    </dgm:pt>
    <dgm:pt modelId="{58CFE36F-691B-48FF-863A-59683DFEE33D}" type="sibTrans" cxnId="{4682D614-9A9E-4F8B-9B8E-D8BB27D15888}">
      <dgm:prSet/>
      <dgm:spPr/>
      <dgm:t>
        <a:bodyPr/>
        <a:lstStyle/>
        <a:p>
          <a:endParaRPr lang="en-US"/>
        </a:p>
      </dgm:t>
    </dgm:pt>
    <dgm:pt modelId="{F4DA8188-0029-4275-9A88-7EEF1FA73EA4}">
      <dgm:prSet/>
      <dgm:spPr/>
      <dgm:t>
        <a:bodyPr/>
        <a:lstStyle/>
        <a:p>
          <a:r>
            <a:rPr lang="en-US" dirty="0">
              <a:latin typeface="Museo Sans 500" panose="02000000000000000000" pitchFamily="2" charset="77"/>
            </a:rPr>
            <a:t>What do you need to do with your bank letter?</a:t>
          </a:r>
        </a:p>
      </dgm:t>
    </dgm:pt>
    <dgm:pt modelId="{8B683D21-8857-40D0-9C9F-1C7FF79B04B1}" type="parTrans" cxnId="{EEC98B73-FF61-4628-9C4B-C6E6EC555976}">
      <dgm:prSet/>
      <dgm:spPr/>
      <dgm:t>
        <a:bodyPr/>
        <a:lstStyle/>
        <a:p>
          <a:endParaRPr lang="en-US"/>
        </a:p>
      </dgm:t>
    </dgm:pt>
    <dgm:pt modelId="{D381B964-5A67-4A4B-BEC5-197A805CC06B}" type="sibTrans" cxnId="{EEC98B73-FF61-4628-9C4B-C6E6EC555976}">
      <dgm:prSet/>
      <dgm:spPr/>
      <dgm:t>
        <a:bodyPr/>
        <a:lstStyle/>
        <a:p>
          <a:endParaRPr lang="en-US"/>
        </a:p>
      </dgm:t>
    </dgm:pt>
    <dgm:pt modelId="{EB1ACA1E-3DCD-4C08-A881-D4C6692DD676}">
      <dgm:prSet custT="1"/>
      <dgm:spPr/>
      <dgm:t>
        <a:bodyPr/>
        <a:lstStyle/>
        <a:p>
          <a:r>
            <a:rPr lang="en-US" sz="1500" dirty="0">
              <a:latin typeface="Museo Sans 500" panose="02000000000000000000" pitchFamily="2" charset="77"/>
            </a:rPr>
            <a:t>Set up a meeting with your bank.</a:t>
          </a:r>
        </a:p>
      </dgm:t>
    </dgm:pt>
    <dgm:pt modelId="{7BE886FD-49EB-4F3B-A11B-724CF423A560}" type="parTrans" cxnId="{7B0DBFCC-A1CD-472F-ACA3-9735864C80FF}">
      <dgm:prSet/>
      <dgm:spPr/>
      <dgm:t>
        <a:bodyPr/>
        <a:lstStyle/>
        <a:p>
          <a:endParaRPr lang="en-US"/>
        </a:p>
      </dgm:t>
    </dgm:pt>
    <dgm:pt modelId="{DE376F72-10A8-483A-8F85-E885B76C946F}" type="sibTrans" cxnId="{7B0DBFCC-A1CD-472F-ACA3-9735864C80FF}">
      <dgm:prSet/>
      <dgm:spPr/>
      <dgm:t>
        <a:bodyPr/>
        <a:lstStyle/>
        <a:p>
          <a:endParaRPr lang="en-US"/>
        </a:p>
      </dgm:t>
    </dgm:pt>
    <dgm:pt modelId="{BCB3D787-644C-4C50-A0B0-83834F08DC08}">
      <dgm:prSet custT="1"/>
      <dgm:spPr/>
      <dgm:t>
        <a:bodyPr/>
        <a:lstStyle/>
        <a:p>
          <a:r>
            <a:rPr lang="en-US" sz="1500" dirty="0">
              <a:latin typeface="Museo Sans 500" panose="02000000000000000000" pitchFamily="2" charset="77"/>
            </a:rPr>
            <a:t>Ask them what additional information they require.</a:t>
          </a:r>
        </a:p>
      </dgm:t>
    </dgm:pt>
    <dgm:pt modelId="{EF733992-C519-473C-B16C-ABEDF0B1C33B}" type="parTrans" cxnId="{64E05EC8-837F-45F5-9C91-6951863E0A5C}">
      <dgm:prSet/>
      <dgm:spPr/>
      <dgm:t>
        <a:bodyPr/>
        <a:lstStyle/>
        <a:p>
          <a:endParaRPr lang="en-US"/>
        </a:p>
      </dgm:t>
    </dgm:pt>
    <dgm:pt modelId="{3DFE8B3F-735D-411F-BECD-90E6A9E1CEB0}" type="sibTrans" cxnId="{64E05EC8-837F-45F5-9C91-6951863E0A5C}">
      <dgm:prSet/>
      <dgm:spPr/>
      <dgm:t>
        <a:bodyPr/>
        <a:lstStyle/>
        <a:p>
          <a:endParaRPr lang="en-US"/>
        </a:p>
      </dgm:t>
    </dgm:pt>
    <dgm:pt modelId="{C0E4E349-14DF-41B1-92B3-CED0528814E5}">
      <dgm:prSet custT="1"/>
      <dgm:spPr/>
      <dgm:t>
        <a:bodyPr/>
        <a:lstStyle/>
        <a:p>
          <a:r>
            <a:rPr lang="en-US" sz="1500" dirty="0">
              <a:latin typeface="Museo Sans 500" panose="02000000000000000000" pitchFamily="2" charset="77"/>
            </a:rPr>
            <a:t>Have all your signing authorities attend the meeting and show the bank letter to the bank representative you’re meeting with.</a:t>
          </a:r>
        </a:p>
      </dgm:t>
    </dgm:pt>
    <dgm:pt modelId="{06C87DC8-4A0A-452C-A0CE-287349F286F8}" type="parTrans" cxnId="{F66E8EA8-5F5C-4ADB-8FAD-FDA748C2C066}">
      <dgm:prSet/>
      <dgm:spPr/>
      <dgm:t>
        <a:bodyPr/>
        <a:lstStyle/>
        <a:p>
          <a:endParaRPr lang="en-US"/>
        </a:p>
      </dgm:t>
    </dgm:pt>
    <dgm:pt modelId="{35497DDC-2078-4128-8712-8C1B594323BE}" type="sibTrans" cxnId="{F66E8EA8-5F5C-4ADB-8FAD-FDA748C2C066}">
      <dgm:prSet/>
      <dgm:spPr/>
      <dgm:t>
        <a:bodyPr/>
        <a:lstStyle/>
        <a:p>
          <a:endParaRPr lang="en-US"/>
        </a:p>
      </dgm:t>
    </dgm:pt>
    <dgm:pt modelId="{42A83B6A-FE15-4856-AF8C-E6432AF74320}">
      <dgm:prSet custT="1"/>
      <dgm:spPr/>
      <dgm:t>
        <a:bodyPr/>
        <a:lstStyle/>
        <a:p>
          <a:r>
            <a:rPr lang="en-US" sz="1500" dirty="0">
              <a:latin typeface="Museo Sans 500" panose="02000000000000000000" pitchFamily="2" charset="77"/>
            </a:rPr>
            <a:t>Ask questions!!</a:t>
          </a:r>
        </a:p>
      </dgm:t>
    </dgm:pt>
    <dgm:pt modelId="{878C4DC0-C4E2-46FD-88AB-CDF054819E54}" type="parTrans" cxnId="{7491AC9E-4428-4C35-85A9-FC3580DB9F50}">
      <dgm:prSet/>
      <dgm:spPr/>
      <dgm:t>
        <a:bodyPr/>
        <a:lstStyle/>
        <a:p>
          <a:endParaRPr lang="en-US"/>
        </a:p>
      </dgm:t>
    </dgm:pt>
    <dgm:pt modelId="{F68167EB-DB59-4127-8770-922C0394061B}" type="sibTrans" cxnId="{7491AC9E-4428-4C35-85A9-FC3580DB9F50}">
      <dgm:prSet/>
      <dgm:spPr/>
      <dgm:t>
        <a:bodyPr/>
        <a:lstStyle/>
        <a:p>
          <a:endParaRPr lang="en-US"/>
        </a:p>
      </dgm:t>
    </dgm:pt>
    <dgm:pt modelId="{F8344445-82E4-E74F-823B-48845D60F421}" type="pres">
      <dgm:prSet presAssocID="{1FD10203-DF8B-4A6D-AF80-FE632BA78AE8}" presName="Name0" presStyleCnt="0">
        <dgm:presLayoutVars>
          <dgm:dir/>
          <dgm:animLvl val="lvl"/>
          <dgm:resizeHandles val="exact"/>
        </dgm:presLayoutVars>
      </dgm:prSet>
      <dgm:spPr/>
    </dgm:pt>
    <dgm:pt modelId="{FABDF293-87E3-2147-A384-3E44B403F700}" type="pres">
      <dgm:prSet presAssocID="{F7FAE0E0-42C9-4AC4-8434-097A5E4951BC}" presName="linNode" presStyleCnt="0"/>
      <dgm:spPr/>
    </dgm:pt>
    <dgm:pt modelId="{9DFD3FD4-C0EB-394E-8805-8ED7645AEEC8}" type="pres">
      <dgm:prSet presAssocID="{F7FAE0E0-42C9-4AC4-8434-097A5E4951BC}" presName="parentText" presStyleLbl="node1" presStyleIdx="0" presStyleCnt="4" custScaleX="186614" custScaleY="87320">
        <dgm:presLayoutVars>
          <dgm:chMax val="1"/>
          <dgm:bulletEnabled val="1"/>
        </dgm:presLayoutVars>
      </dgm:prSet>
      <dgm:spPr/>
    </dgm:pt>
    <dgm:pt modelId="{2EC42898-D584-3E4F-9905-508D9CA07DA7}" type="pres">
      <dgm:prSet presAssocID="{F7FAE0E0-42C9-4AC4-8434-097A5E4951BC}" presName="descendantText" presStyleLbl="alignAccFollowNode1" presStyleIdx="0" presStyleCnt="4" custScaleX="187748" custScaleY="72116">
        <dgm:presLayoutVars>
          <dgm:bulletEnabled val="1"/>
        </dgm:presLayoutVars>
      </dgm:prSet>
      <dgm:spPr/>
    </dgm:pt>
    <dgm:pt modelId="{17A6552C-8C6F-F04A-A307-8DCDDDE796E3}" type="pres">
      <dgm:prSet presAssocID="{18FDAC5A-5AE8-41C3-9FF4-B77D19E4EE2A}" presName="sp" presStyleCnt="0"/>
      <dgm:spPr/>
    </dgm:pt>
    <dgm:pt modelId="{C1033B5B-200B-D945-B15D-EE876BFB1464}" type="pres">
      <dgm:prSet presAssocID="{AC024FE4-88EA-4A37-8974-478C25C144F5}" presName="linNode" presStyleCnt="0"/>
      <dgm:spPr/>
    </dgm:pt>
    <dgm:pt modelId="{7739CAE9-C0F9-5647-BF2A-0D0F7AFED674}" type="pres">
      <dgm:prSet presAssocID="{AC024FE4-88EA-4A37-8974-478C25C144F5}" presName="parentText" presStyleLbl="node1" presStyleIdx="1" presStyleCnt="4" custScaleX="99169" custScaleY="76441" custLinFactNeighborX="350" custLinFactNeighborY="412">
        <dgm:presLayoutVars>
          <dgm:chMax val="1"/>
          <dgm:bulletEnabled val="1"/>
        </dgm:presLayoutVars>
      </dgm:prSet>
      <dgm:spPr/>
    </dgm:pt>
    <dgm:pt modelId="{93A718E1-A295-BF4C-99A8-57E6C9045D88}" type="pres">
      <dgm:prSet presAssocID="{AC024FE4-88EA-4A37-8974-478C25C144F5}" presName="descendantText" presStyleLbl="alignAccFollowNode1" presStyleIdx="1" presStyleCnt="4" custScaleY="62284" custLinFactNeighborX="0" custLinFactNeighborY="523">
        <dgm:presLayoutVars>
          <dgm:bulletEnabled val="1"/>
        </dgm:presLayoutVars>
      </dgm:prSet>
      <dgm:spPr/>
    </dgm:pt>
    <dgm:pt modelId="{08570605-D2F9-0F4D-97F9-ACC1514B9DC2}" type="pres">
      <dgm:prSet presAssocID="{33E1F883-CBDF-4362-AECE-6CD2C47E0667}" presName="sp" presStyleCnt="0"/>
      <dgm:spPr/>
    </dgm:pt>
    <dgm:pt modelId="{42A0829E-29D8-1D48-B58A-82A6E7553755}" type="pres">
      <dgm:prSet presAssocID="{36E5DC6D-4ACD-40EE-85B5-997A34A1F874}" presName="linNode" presStyleCnt="0"/>
      <dgm:spPr/>
    </dgm:pt>
    <dgm:pt modelId="{3D108F86-D11F-AF43-9273-F3A56CE373AD}" type="pres">
      <dgm:prSet presAssocID="{36E5DC6D-4ACD-40EE-85B5-997A34A1F874}" presName="parentText" presStyleLbl="node1" presStyleIdx="2" presStyleCnt="4" custLinFactNeighborX="175" custLinFactNeighborY="-5132">
        <dgm:presLayoutVars>
          <dgm:chMax val="1"/>
          <dgm:bulletEnabled val="1"/>
        </dgm:presLayoutVars>
      </dgm:prSet>
      <dgm:spPr/>
    </dgm:pt>
    <dgm:pt modelId="{4970563A-63D8-8B4C-AE3E-864DA91B34A6}" type="pres">
      <dgm:prSet presAssocID="{36E5DC6D-4ACD-40EE-85B5-997A34A1F874}" presName="descendantText" presStyleLbl="alignAccFollowNode1" presStyleIdx="2" presStyleCnt="4" custScaleY="254902" custLinFactNeighborX="272" custLinFactNeighborY="-6416">
        <dgm:presLayoutVars>
          <dgm:bulletEnabled val="1"/>
        </dgm:presLayoutVars>
      </dgm:prSet>
      <dgm:spPr/>
    </dgm:pt>
    <dgm:pt modelId="{86A5435C-34DA-3143-BF77-B49A7AC2168D}" type="pres">
      <dgm:prSet presAssocID="{68ED9FC1-04F7-4140-A0B6-5FE30D13484F}" presName="sp" presStyleCnt="0"/>
      <dgm:spPr/>
    </dgm:pt>
    <dgm:pt modelId="{EF50F5B2-C476-4846-8991-00706C588C52}" type="pres">
      <dgm:prSet presAssocID="{F4DA8188-0029-4275-9A88-7EEF1FA73EA4}" presName="linNode" presStyleCnt="0"/>
      <dgm:spPr/>
    </dgm:pt>
    <dgm:pt modelId="{31C7D5A8-AC0B-AA4B-9976-6C9684933CE0}" type="pres">
      <dgm:prSet presAssocID="{F4DA8188-0029-4275-9A88-7EEF1FA73EA4}" presName="parentText" presStyleLbl="node1" presStyleIdx="3" presStyleCnt="4" custLinFactNeighborX="-525" custLinFactNeighborY="-3693">
        <dgm:presLayoutVars>
          <dgm:chMax val="1"/>
          <dgm:bulletEnabled val="1"/>
        </dgm:presLayoutVars>
      </dgm:prSet>
      <dgm:spPr/>
    </dgm:pt>
    <dgm:pt modelId="{42168AAA-6EC3-1C42-8B05-7AB757702D8A}" type="pres">
      <dgm:prSet presAssocID="{F4DA8188-0029-4275-9A88-7EEF1FA73EA4}" presName="descendantText" presStyleLbl="alignAccFollowNode1" presStyleIdx="3" presStyleCnt="4" custScaleY="165420" custLinFactNeighborX="272" custLinFactNeighborY="23082">
        <dgm:presLayoutVars>
          <dgm:bulletEnabled val="1"/>
        </dgm:presLayoutVars>
      </dgm:prSet>
      <dgm:spPr/>
    </dgm:pt>
  </dgm:ptLst>
  <dgm:cxnLst>
    <dgm:cxn modelId="{A7E48711-7E12-47D1-9CD0-C89A65F45C7E}" srcId="{36E5DC6D-4ACD-40EE-85B5-997A34A1F874}" destId="{BE93C858-355A-47CF-A8E1-A35CA735E1BC}" srcOrd="0" destOrd="0" parTransId="{A83B5F21-1AD6-4C5A-A754-26D2EAAFD26E}" sibTransId="{8020257A-D346-4831-A0CC-DE4CCEE2FA00}"/>
    <dgm:cxn modelId="{4682D614-9A9E-4F8B-9B8E-D8BB27D15888}" srcId="{36E5DC6D-4ACD-40EE-85B5-997A34A1F874}" destId="{C166F973-A823-433B-97DA-7DBD8FE194D3}" srcOrd="3" destOrd="0" parTransId="{9BBB5E78-813D-4DF1-8D81-AD131D62EC58}" sibTransId="{58CFE36F-691B-48FF-863A-59683DFEE33D}"/>
    <dgm:cxn modelId="{CC4F3737-2CF2-440E-ADF3-14CE1AC1402A}" srcId="{1FD10203-DF8B-4A6D-AF80-FE632BA78AE8}" destId="{36E5DC6D-4ACD-40EE-85B5-997A34A1F874}" srcOrd="2" destOrd="0" parTransId="{6771F4A9-97F9-4017-8861-196D3BE21F43}" sibTransId="{68ED9FC1-04F7-4140-A0B6-5FE30D13484F}"/>
    <dgm:cxn modelId="{BA5E3639-D345-400C-AED8-70F47C6DAA53}" srcId="{36E5DC6D-4ACD-40EE-85B5-997A34A1F874}" destId="{1BDFA5D3-003A-4843-B1A1-58089EAA52F2}" srcOrd="1" destOrd="0" parTransId="{9ED8A0C2-FAD7-4089-8E02-8EC121636FF9}" sibTransId="{37618BFF-D3AF-4FBB-8EC8-2AE9C96BCF36}"/>
    <dgm:cxn modelId="{2EB1913D-C6E7-974E-9B99-1D42F6749182}" type="presOf" srcId="{1B8F6181-B841-4038-8625-F32AAA79F5BD}" destId="{4970563A-63D8-8B4C-AE3E-864DA91B34A6}" srcOrd="0" destOrd="2" presId="urn:microsoft.com/office/officeart/2005/8/layout/vList5"/>
    <dgm:cxn modelId="{AC648B45-49E0-1546-8D96-DA9A013FB7B3}" type="presOf" srcId="{BCB3D787-644C-4C50-A0B0-83834F08DC08}" destId="{42168AAA-6EC3-1C42-8B05-7AB757702D8A}" srcOrd="0" destOrd="1" presId="urn:microsoft.com/office/officeart/2005/8/layout/vList5"/>
    <dgm:cxn modelId="{F2408F46-40A1-6743-8CDB-9509E3D3F39C}" type="presOf" srcId="{AC024FE4-88EA-4A37-8974-478C25C144F5}" destId="{7739CAE9-C0F9-5647-BF2A-0D0F7AFED674}" srcOrd="0" destOrd="0" presId="urn:microsoft.com/office/officeart/2005/8/layout/vList5"/>
    <dgm:cxn modelId="{A9F2A970-95F1-724E-BDBA-A99621D52F2C}" type="presOf" srcId="{C166F973-A823-433B-97DA-7DBD8FE194D3}" destId="{4970563A-63D8-8B4C-AE3E-864DA91B34A6}" srcOrd="0" destOrd="3" presId="urn:microsoft.com/office/officeart/2005/8/layout/vList5"/>
    <dgm:cxn modelId="{D6189D72-2CD6-204B-AFF4-A5D0986057DC}" type="presOf" srcId="{BE93C858-355A-47CF-A8E1-A35CA735E1BC}" destId="{4970563A-63D8-8B4C-AE3E-864DA91B34A6}" srcOrd="0" destOrd="0" presId="urn:microsoft.com/office/officeart/2005/8/layout/vList5"/>
    <dgm:cxn modelId="{EEC98B73-FF61-4628-9C4B-C6E6EC555976}" srcId="{1FD10203-DF8B-4A6D-AF80-FE632BA78AE8}" destId="{F4DA8188-0029-4275-9A88-7EEF1FA73EA4}" srcOrd="3" destOrd="0" parTransId="{8B683D21-8857-40D0-9C9F-1C7FF79B04B1}" sibTransId="{D381B964-5A67-4A4B-BEC5-197A805CC06B}"/>
    <dgm:cxn modelId="{410F717C-306F-CF45-B5C0-8DB4B3FAFCBD}" type="presOf" srcId="{1BDFA5D3-003A-4843-B1A1-58089EAA52F2}" destId="{4970563A-63D8-8B4C-AE3E-864DA91B34A6}" srcOrd="0" destOrd="1" presId="urn:microsoft.com/office/officeart/2005/8/layout/vList5"/>
    <dgm:cxn modelId="{73C3507F-4DA2-C840-AFA8-6757B32EA7BF}" type="presOf" srcId="{42A83B6A-FE15-4856-AF8C-E6432AF74320}" destId="{42168AAA-6EC3-1C42-8B05-7AB757702D8A}" srcOrd="0" destOrd="3" presId="urn:microsoft.com/office/officeart/2005/8/layout/vList5"/>
    <dgm:cxn modelId="{E1867380-0558-9343-AC65-17BD0C23D2B7}" type="presOf" srcId="{84CE345A-A028-4D90-901F-57038455094E}" destId="{2EC42898-D584-3E4F-9905-508D9CA07DA7}" srcOrd="0" destOrd="0" presId="urn:microsoft.com/office/officeart/2005/8/layout/vList5"/>
    <dgm:cxn modelId="{6413CF83-E317-B944-8EA8-7E4C9811DBBC}" type="presOf" srcId="{C0E4E349-14DF-41B1-92B3-CED0528814E5}" destId="{42168AAA-6EC3-1C42-8B05-7AB757702D8A}" srcOrd="0" destOrd="2" presId="urn:microsoft.com/office/officeart/2005/8/layout/vList5"/>
    <dgm:cxn modelId="{82FD7287-A18E-477C-BACB-D506563A221C}" srcId="{AC024FE4-88EA-4A37-8974-478C25C144F5}" destId="{7BDE0355-BC91-4B45-B76E-17D13891D020}" srcOrd="0" destOrd="0" parTransId="{E3D11FB5-96DA-44AF-8A89-A9DB0F9923C6}" sibTransId="{F811D599-A9AA-4F78-BDBB-3E47D032FCD8}"/>
    <dgm:cxn modelId="{C535C594-3088-46A4-A42D-F9279CADFD76}" srcId="{36E5DC6D-4ACD-40EE-85B5-997A34A1F874}" destId="{1B8F6181-B841-4038-8625-F32AAA79F5BD}" srcOrd="2" destOrd="0" parTransId="{28D68734-1DCD-4D4E-876D-F0F354EC0AAB}" sibTransId="{11D4FD12-873B-4D4D-954B-441A60220D52}"/>
    <dgm:cxn modelId="{7491AC9E-4428-4C35-85A9-FC3580DB9F50}" srcId="{F4DA8188-0029-4275-9A88-7EEF1FA73EA4}" destId="{42A83B6A-FE15-4856-AF8C-E6432AF74320}" srcOrd="3" destOrd="0" parTransId="{878C4DC0-C4E2-46FD-88AB-CDF054819E54}" sibTransId="{F68167EB-DB59-4127-8770-922C0394061B}"/>
    <dgm:cxn modelId="{F66E8EA8-5F5C-4ADB-8FAD-FDA748C2C066}" srcId="{F4DA8188-0029-4275-9A88-7EEF1FA73EA4}" destId="{C0E4E349-14DF-41B1-92B3-CED0528814E5}" srcOrd="2" destOrd="0" parTransId="{06C87DC8-4A0A-452C-A0CE-287349F286F8}" sibTransId="{35497DDC-2078-4128-8712-8C1B594323BE}"/>
    <dgm:cxn modelId="{18DD0EBF-6649-6D4A-9C64-FEC9D4D1E02E}" type="presOf" srcId="{EB1ACA1E-3DCD-4C08-A881-D4C6692DD676}" destId="{42168AAA-6EC3-1C42-8B05-7AB757702D8A}" srcOrd="0" destOrd="0" presId="urn:microsoft.com/office/officeart/2005/8/layout/vList5"/>
    <dgm:cxn modelId="{7AACDFC4-22BE-4AF3-8565-5C0034B9F81E}" srcId="{F7FAE0E0-42C9-4AC4-8434-097A5E4951BC}" destId="{84CE345A-A028-4D90-901F-57038455094E}" srcOrd="0" destOrd="0" parTransId="{4238D62B-44AF-497F-9F78-91C5CD7D1CC5}" sibTransId="{ECC0680C-9E6B-4161-9A16-EB28B9EDAD3B}"/>
    <dgm:cxn modelId="{515F89C5-A421-1340-937A-43F0C6A8F2FA}" type="presOf" srcId="{F4DA8188-0029-4275-9A88-7EEF1FA73EA4}" destId="{31C7D5A8-AC0B-AA4B-9976-6C9684933CE0}" srcOrd="0" destOrd="0" presId="urn:microsoft.com/office/officeart/2005/8/layout/vList5"/>
    <dgm:cxn modelId="{64E05EC8-837F-45F5-9C91-6951863E0A5C}" srcId="{F4DA8188-0029-4275-9A88-7EEF1FA73EA4}" destId="{BCB3D787-644C-4C50-A0B0-83834F08DC08}" srcOrd="1" destOrd="0" parTransId="{EF733992-C519-473C-B16C-ABEDF0B1C33B}" sibTransId="{3DFE8B3F-735D-411F-BECD-90E6A9E1CEB0}"/>
    <dgm:cxn modelId="{7B0DBFCC-A1CD-472F-ACA3-9735864C80FF}" srcId="{F4DA8188-0029-4275-9A88-7EEF1FA73EA4}" destId="{EB1ACA1E-3DCD-4C08-A881-D4C6692DD676}" srcOrd="0" destOrd="0" parTransId="{7BE886FD-49EB-4F3B-A11B-724CF423A560}" sibTransId="{DE376F72-10A8-483A-8F85-E885B76C946F}"/>
    <dgm:cxn modelId="{E46E25D2-294C-8C4A-9FC5-DE8333669573}" type="presOf" srcId="{F7FAE0E0-42C9-4AC4-8434-097A5E4951BC}" destId="{9DFD3FD4-C0EB-394E-8805-8ED7645AEEC8}" srcOrd="0" destOrd="0" presId="urn:microsoft.com/office/officeart/2005/8/layout/vList5"/>
    <dgm:cxn modelId="{F659CDDF-3DFA-C543-9260-79336A0319B5}" type="presOf" srcId="{7BDE0355-BC91-4B45-B76E-17D13891D020}" destId="{93A718E1-A295-BF4C-99A8-57E6C9045D88}" srcOrd="0" destOrd="0" presId="urn:microsoft.com/office/officeart/2005/8/layout/vList5"/>
    <dgm:cxn modelId="{0804A3EA-AACC-D44D-A86D-13913AEACBB8}" type="presOf" srcId="{1FD10203-DF8B-4A6D-AF80-FE632BA78AE8}" destId="{F8344445-82E4-E74F-823B-48845D60F421}" srcOrd="0" destOrd="0" presId="urn:microsoft.com/office/officeart/2005/8/layout/vList5"/>
    <dgm:cxn modelId="{70CA3BF3-C3F9-41DF-9361-E405B3B619B6}" srcId="{1FD10203-DF8B-4A6D-AF80-FE632BA78AE8}" destId="{AC024FE4-88EA-4A37-8974-478C25C144F5}" srcOrd="1" destOrd="0" parTransId="{873EB03E-B3C4-4961-AF3E-BA5DDD559AD5}" sibTransId="{33E1F883-CBDF-4362-AECE-6CD2C47E0667}"/>
    <dgm:cxn modelId="{767195F8-7A46-8A45-91E5-F625F0583714}" type="presOf" srcId="{36E5DC6D-4ACD-40EE-85B5-997A34A1F874}" destId="{3D108F86-D11F-AF43-9273-F3A56CE373AD}" srcOrd="0" destOrd="0" presId="urn:microsoft.com/office/officeart/2005/8/layout/vList5"/>
    <dgm:cxn modelId="{4132B2FF-1C4A-4208-88D0-6B1726921A4F}" srcId="{1FD10203-DF8B-4A6D-AF80-FE632BA78AE8}" destId="{F7FAE0E0-42C9-4AC4-8434-097A5E4951BC}" srcOrd="0" destOrd="0" parTransId="{6FBBE60C-45EA-4617-AE35-9D5503B9CF8B}" sibTransId="{18FDAC5A-5AE8-41C3-9FF4-B77D19E4EE2A}"/>
    <dgm:cxn modelId="{64A47C6C-4BBA-584A-8533-1B4017B2DFDB}" type="presParOf" srcId="{F8344445-82E4-E74F-823B-48845D60F421}" destId="{FABDF293-87E3-2147-A384-3E44B403F700}" srcOrd="0" destOrd="0" presId="urn:microsoft.com/office/officeart/2005/8/layout/vList5"/>
    <dgm:cxn modelId="{1E7ADDEB-3838-1C4E-851D-1836B6694E20}" type="presParOf" srcId="{FABDF293-87E3-2147-A384-3E44B403F700}" destId="{9DFD3FD4-C0EB-394E-8805-8ED7645AEEC8}" srcOrd="0" destOrd="0" presId="urn:microsoft.com/office/officeart/2005/8/layout/vList5"/>
    <dgm:cxn modelId="{9D11D3A1-80F1-E34F-8076-94BD4F4D0328}" type="presParOf" srcId="{FABDF293-87E3-2147-A384-3E44B403F700}" destId="{2EC42898-D584-3E4F-9905-508D9CA07DA7}" srcOrd="1" destOrd="0" presId="urn:microsoft.com/office/officeart/2005/8/layout/vList5"/>
    <dgm:cxn modelId="{6658E5D6-9595-3746-B2D8-FD5AA06480F7}" type="presParOf" srcId="{F8344445-82E4-E74F-823B-48845D60F421}" destId="{17A6552C-8C6F-F04A-A307-8DCDDDE796E3}" srcOrd="1" destOrd="0" presId="urn:microsoft.com/office/officeart/2005/8/layout/vList5"/>
    <dgm:cxn modelId="{DEE1D2B0-6AAA-D145-AD9D-4A50DA8A402C}" type="presParOf" srcId="{F8344445-82E4-E74F-823B-48845D60F421}" destId="{C1033B5B-200B-D945-B15D-EE876BFB1464}" srcOrd="2" destOrd="0" presId="urn:microsoft.com/office/officeart/2005/8/layout/vList5"/>
    <dgm:cxn modelId="{F14131A5-855D-A24C-9DDC-62457EEBB781}" type="presParOf" srcId="{C1033B5B-200B-D945-B15D-EE876BFB1464}" destId="{7739CAE9-C0F9-5647-BF2A-0D0F7AFED674}" srcOrd="0" destOrd="0" presId="urn:microsoft.com/office/officeart/2005/8/layout/vList5"/>
    <dgm:cxn modelId="{6FB6E517-06C8-8248-A119-7701C53F6E50}" type="presParOf" srcId="{C1033B5B-200B-D945-B15D-EE876BFB1464}" destId="{93A718E1-A295-BF4C-99A8-57E6C9045D88}" srcOrd="1" destOrd="0" presId="urn:microsoft.com/office/officeart/2005/8/layout/vList5"/>
    <dgm:cxn modelId="{A877C10D-3800-DA44-8227-CAF5D6D33FD7}" type="presParOf" srcId="{F8344445-82E4-E74F-823B-48845D60F421}" destId="{08570605-D2F9-0F4D-97F9-ACC1514B9DC2}" srcOrd="3" destOrd="0" presId="urn:microsoft.com/office/officeart/2005/8/layout/vList5"/>
    <dgm:cxn modelId="{E7AD9DB7-F05A-C44D-8691-FBA2663078E5}" type="presParOf" srcId="{F8344445-82E4-E74F-823B-48845D60F421}" destId="{42A0829E-29D8-1D48-B58A-82A6E7553755}" srcOrd="4" destOrd="0" presId="urn:microsoft.com/office/officeart/2005/8/layout/vList5"/>
    <dgm:cxn modelId="{5C1F2CF4-866B-6344-A77E-FD00F9DD1563}" type="presParOf" srcId="{42A0829E-29D8-1D48-B58A-82A6E7553755}" destId="{3D108F86-D11F-AF43-9273-F3A56CE373AD}" srcOrd="0" destOrd="0" presId="urn:microsoft.com/office/officeart/2005/8/layout/vList5"/>
    <dgm:cxn modelId="{0ED6AA6E-DA07-A941-974C-1ADDB5B09CD2}" type="presParOf" srcId="{42A0829E-29D8-1D48-B58A-82A6E7553755}" destId="{4970563A-63D8-8B4C-AE3E-864DA91B34A6}" srcOrd="1" destOrd="0" presId="urn:microsoft.com/office/officeart/2005/8/layout/vList5"/>
    <dgm:cxn modelId="{2D051B2A-2369-214E-91B5-5963A771F2CB}" type="presParOf" srcId="{F8344445-82E4-E74F-823B-48845D60F421}" destId="{86A5435C-34DA-3143-BF77-B49A7AC2168D}" srcOrd="5" destOrd="0" presId="urn:microsoft.com/office/officeart/2005/8/layout/vList5"/>
    <dgm:cxn modelId="{21129F17-79F6-FA49-92C7-7F39BECE0CE4}" type="presParOf" srcId="{F8344445-82E4-E74F-823B-48845D60F421}" destId="{EF50F5B2-C476-4846-8991-00706C588C52}" srcOrd="6" destOrd="0" presId="urn:microsoft.com/office/officeart/2005/8/layout/vList5"/>
    <dgm:cxn modelId="{057FAD9E-A15F-3541-BD4E-9CF0B390E710}" type="presParOf" srcId="{EF50F5B2-C476-4846-8991-00706C588C52}" destId="{31C7D5A8-AC0B-AA4B-9976-6C9684933CE0}" srcOrd="0" destOrd="0" presId="urn:microsoft.com/office/officeart/2005/8/layout/vList5"/>
    <dgm:cxn modelId="{047772A3-54DE-934E-A5AF-A327C5421181}" type="presParOf" srcId="{EF50F5B2-C476-4846-8991-00706C588C52}" destId="{42168AAA-6EC3-1C42-8B05-7AB757702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C7ADDE-3223-4EE0-8E64-4E4DFEBCFDA4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198DF3F-BB2B-40A6-9632-806C18457412}">
      <dgm:prSet custT="1"/>
      <dgm:spPr/>
      <dgm:t>
        <a:bodyPr/>
        <a:lstStyle/>
        <a:p>
          <a:r>
            <a:rPr lang="en-US" sz="2000" dirty="0">
              <a:latin typeface="Museo Sans 500" panose="02000000000000000000" pitchFamily="2" charset="77"/>
            </a:rPr>
            <a:t>Documentation</a:t>
          </a:r>
        </a:p>
      </dgm:t>
    </dgm:pt>
    <dgm:pt modelId="{299FB183-7472-4A59-8BDF-27B301A187A5}" type="parTrans" cxnId="{1E1D0F61-8CE2-4D52-9CAF-6DA97A8ABFC9}">
      <dgm:prSet/>
      <dgm:spPr/>
      <dgm:t>
        <a:bodyPr/>
        <a:lstStyle/>
        <a:p>
          <a:endParaRPr lang="en-US"/>
        </a:p>
      </dgm:t>
    </dgm:pt>
    <dgm:pt modelId="{79476801-D051-4E35-9C69-C200764E6C70}" type="sibTrans" cxnId="{1E1D0F61-8CE2-4D52-9CAF-6DA97A8ABFC9}">
      <dgm:prSet/>
      <dgm:spPr/>
      <dgm:t>
        <a:bodyPr/>
        <a:lstStyle/>
        <a:p>
          <a:endParaRPr lang="en-US"/>
        </a:p>
      </dgm:t>
    </dgm:pt>
    <dgm:pt modelId="{1E66B363-3891-44CC-9694-06303508E789}">
      <dgm:prSet custT="1"/>
      <dgm:spPr/>
      <dgm:t>
        <a:bodyPr/>
        <a:lstStyle/>
        <a:p>
          <a:endParaRPr lang="en-US" sz="1800" dirty="0">
            <a:latin typeface="Museo Sans 500" panose="02000000000000000000" pitchFamily="2" charset="77"/>
          </a:endParaRPr>
        </a:p>
      </dgm:t>
    </dgm:pt>
    <dgm:pt modelId="{8CE9807E-37BA-40C7-97DE-F81033A87E44}" type="parTrans" cxnId="{EF8720B2-5716-4193-984D-04DA9274C658}">
      <dgm:prSet/>
      <dgm:spPr/>
      <dgm:t>
        <a:bodyPr/>
        <a:lstStyle/>
        <a:p>
          <a:endParaRPr lang="en-US"/>
        </a:p>
      </dgm:t>
    </dgm:pt>
    <dgm:pt modelId="{32C52BD7-CA49-40A8-922B-E9D6C1F944AD}" type="sibTrans" cxnId="{EF8720B2-5716-4193-984D-04DA9274C658}">
      <dgm:prSet/>
      <dgm:spPr/>
      <dgm:t>
        <a:bodyPr/>
        <a:lstStyle/>
        <a:p>
          <a:endParaRPr lang="en-US"/>
        </a:p>
      </dgm:t>
    </dgm:pt>
    <dgm:pt modelId="{CA66626F-197F-4DC5-932F-789EFA4AAE84}">
      <dgm:prSet custT="1"/>
      <dgm:spPr/>
      <dgm:t>
        <a:bodyPr/>
        <a:lstStyle/>
        <a:p>
          <a:r>
            <a:rPr lang="en-US" sz="2000" dirty="0">
              <a:latin typeface="Museo Sans 500" panose="02000000000000000000" pitchFamily="2" charset="77"/>
            </a:rPr>
            <a:t>Critical reading</a:t>
          </a:r>
        </a:p>
      </dgm:t>
    </dgm:pt>
    <dgm:pt modelId="{24C7B4EC-511C-4859-A2A8-0FBF6546B63E}" type="parTrans" cxnId="{EE2F742D-5E4D-46FB-BD3A-2E0F2C0D1B39}">
      <dgm:prSet/>
      <dgm:spPr/>
      <dgm:t>
        <a:bodyPr/>
        <a:lstStyle/>
        <a:p>
          <a:endParaRPr lang="en-US"/>
        </a:p>
      </dgm:t>
    </dgm:pt>
    <dgm:pt modelId="{BAC58903-CB83-4131-93A4-17A43EAF86B0}" type="sibTrans" cxnId="{EE2F742D-5E4D-46FB-BD3A-2E0F2C0D1B39}">
      <dgm:prSet/>
      <dgm:spPr/>
      <dgm:t>
        <a:bodyPr/>
        <a:lstStyle/>
        <a:p>
          <a:endParaRPr lang="en-US"/>
        </a:p>
      </dgm:t>
    </dgm:pt>
    <dgm:pt modelId="{68D17861-0B5F-4BAA-87E9-43E2824405ED}">
      <dgm:prSet/>
      <dgm:spPr/>
      <dgm:t>
        <a:bodyPr/>
        <a:lstStyle/>
        <a:p>
          <a:endParaRPr lang="en-US" dirty="0">
            <a:latin typeface="Museo Sans 500" panose="02000000000000000000" pitchFamily="2" charset="77"/>
          </a:endParaRPr>
        </a:p>
      </dgm:t>
    </dgm:pt>
    <dgm:pt modelId="{C7838E01-A98E-48DF-A705-F76BD2FAE13D}" type="parTrans" cxnId="{449CE454-D35F-42D2-BF10-F15FFF93D2FF}">
      <dgm:prSet/>
      <dgm:spPr/>
      <dgm:t>
        <a:bodyPr/>
        <a:lstStyle/>
        <a:p>
          <a:endParaRPr lang="en-US"/>
        </a:p>
      </dgm:t>
    </dgm:pt>
    <dgm:pt modelId="{7249F95F-656A-4B48-8876-732BE21B6ABB}" type="sibTrans" cxnId="{449CE454-D35F-42D2-BF10-F15FFF93D2FF}">
      <dgm:prSet/>
      <dgm:spPr/>
      <dgm:t>
        <a:bodyPr/>
        <a:lstStyle/>
        <a:p>
          <a:endParaRPr lang="en-US"/>
        </a:p>
      </dgm:t>
    </dgm:pt>
    <dgm:pt modelId="{670834E4-5169-4543-9D99-273B90540ADE}">
      <dgm:prSet custT="1"/>
      <dgm:spPr/>
      <dgm:t>
        <a:bodyPr/>
        <a:lstStyle/>
        <a:p>
          <a:r>
            <a:rPr lang="en-US" sz="2000" dirty="0">
              <a:latin typeface="Museo Sans 500" panose="02000000000000000000" pitchFamily="2" charset="77"/>
            </a:rPr>
            <a:t>Tracking</a:t>
          </a:r>
        </a:p>
      </dgm:t>
    </dgm:pt>
    <dgm:pt modelId="{D021311F-403E-4097-8E35-86AEA0AC4CAD}" type="parTrans" cxnId="{D77D3EFB-3E12-4F7A-9B8A-FCDF8477DDFA}">
      <dgm:prSet/>
      <dgm:spPr/>
      <dgm:t>
        <a:bodyPr/>
        <a:lstStyle/>
        <a:p>
          <a:endParaRPr lang="en-US"/>
        </a:p>
      </dgm:t>
    </dgm:pt>
    <dgm:pt modelId="{849BDA4E-8B0A-427B-AA91-4FD670E47022}" type="sibTrans" cxnId="{D77D3EFB-3E12-4F7A-9B8A-FCDF8477DDFA}">
      <dgm:prSet/>
      <dgm:spPr/>
      <dgm:t>
        <a:bodyPr/>
        <a:lstStyle/>
        <a:p>
          <a:endParaRPr lang="en-US"/>
        </a:p>
      </dgm:t>
    </dgm:pt>
    <dgm:pt modelId="{2CC7C1C1-839D-4197-8F2D-1564E0548E5E}">
      <dgm:prSet custT="1"/>
      <dgm:spPr/>
      <dgm:t>
        <a:bodyPr/>
        <a:lstStyle/>
        <a:p>
          <a:r>
            <a:rPr lang="en-US" sz="1800" dirty="0">
              <a:latin typeface="Museo Sans 500" panose="02000000000000000000" pitchFamily="2" charset="77"/>
            </a:rPr>
            <a:t>Communication and Coordination</a:t>
          </a:r>
        </a:p>
      </dgm:t>
    </dgm:pt>
    <dgm:pt modelId="{C60B6717-1032-4825-AC8A-D7099C7A5B0F}" type="parTrans" cxnId="{84369EB7-10CF-4B17-BA7F-D81C2964087E}">
      <dgm:prSet/>
      <dgm:spPr/>
      <dgm:t>
        <a:bodyPr/>
        <a:lstStyle/>
        <a:p>
          <a:endParaRPr lang="en-US"/>
        </a:p>
      </dgm:t>
    </dgm:pt>
    <dgm:pt modelId="{9914C5F4-A4B9-43C4-B53E-32D1B84D7A73}" type="sibTrans" cxnId="{84369EB7-10CF-4B17-BA7F-D81C2964087E}">
      <dgm:prSet/>
      <dgm:spPr/>
      <dgm:t>
        <a:bodyPr/>
        <a:lstStyle/>
        <a:p>
          <a:endParaRPr lang="en-US"/>
        </a:p>
      </dgm:t>
    </dgm:pt>
    <dgm:pt modelId="{388A5609-7C8D-D744-B0C5-CCE014E5DBAC}">
      <dgm:prSet custT="1"/>
      <dgm:spPr/>
      <dgm:t>
        <a:bodyPr/>
        <a:lstStyle/>
        <a:p>
          <a:endParaRPr lang="en-US" sz="1800" dirty="0">
            <a:latin typeface="Museo Sans 500" panose="02000000000000000000" pitchFamily="2" charset="77"/>
          </a:endParaRPr>
        </a:p>
      </dgm:t>
    </dgm:pt>
    <dgm:pt modelId="{7DBDAAC4-1AD0-8146-B83E-635BDC0FD3B9}" type="parTrans" cxnId="{9C00E613-6A91-4D49-BF5D-E3C9F573E669}">
      <dgm:prSet/>
      <dgm:spPr/>
      <dgm:t>
        <a:bodyPr/>
        <a:lstStyle/>
        <a:p>
          <a:endParaRPr lang="en-US"/>
        </a:p>
      </dgm:t>
    </dgm:pt>
    <dgm:pt modelId="{3443D38C-06D6-294E-A65A-2AFDFAAE6890}" type="sibTrans" cxnId="{9C00E613-6A91-4D49-BF5D-E3C9F573E669}">
      <dgm:prSet/>
      <dgm:spPr/>
      <dgm:t>
        <a:bodyPr/>
        <a:lstStyle/>
        <a:p>
          <a:endParaRPr lang="en-US"/>
        </a:p>
      </dgm:t>
    </dgm:pt>
    <dgm:pt modelId="{F01A48FB-E646-F444-BCAA-61C7F9322342}">
      <dgm:prSet custT="1"/>
      <dgm:spPr/>
      <dgm:t>
        <a:bodyPr/>
        <a:lstStyle/>
        <a:p>
          <a:endParaRPr lang="en-US" sz="1800" dirty="0">
            <a:latin typeface="Museo Sans 500" panose="02000000000000000000" pitchFamily="2" charset="77"/>
          </a:endParaRPr>
        </a:p>
      </dgm:t>
    </dgm:pt>
    <dgm:pt modelId="{BBC6E0FB-DEA3-164B-8A8B-7E4E6E289DD2}" type="parTrans" cxnId="{FBBE3FA3-3494-DB4A-9A6A-428791923439}">
      <dgm:prSet/>
      <dgm:spPr/>
      <dgm:t>
        <a:bodyPr/>
        <a:lstStyle/>
        <a:p>
          <a:endParaRPr lang="en-US"/>
        </a:p>
      </dgm:t>
    </dgm:pt>
    <dgm:pt modelId="{14473816-1589-1E4A-B74B-D45AC9258AC8}" type="sibTrans" cxnId="{FBBE3FA3-3494-DB4A-9A6A-428791923439}">
      <dgm:prSet/>
      <dgm:spPr/>
      <dgm:t>
        <a:bodyPr/>
        <a:lstStyle/>
        <a:p>
          <a:endParaRPr lang="en-US"/>
        </a:p>
      </dgm:t>
    </dgm:pt>
    <dgm:pt modelId="{AFF14FDE-2BB4-3949-A659-9E9951DFFC60}" type="pres">
      <dgm:prSet presAssocID="{FFC7ADDE-3223-4EE0-8E64-4E4DFEBCFDA4}" presName="Name0" presStyleCnt="0">
        <dgm:presLayoutVars>
          <dgm:dir/>
          <dgm:animLvl val="lvl"/>
          <dgm:resizeHandles val="exact"/>
        </dgm:presLayoutVars>
      </dgm:prSet>
      <dgm:spPr/>
    </dgm:pt>
    <dgm:pt modelId="{9EC66216-0DF6-014D-A1D4-F0292E4118F7}" type="pres">
      <dgm:prSet presAssocID="{F198DF3F-BB2B-40A6-9632-806C18457412}" presName="linNode" presStyleCnt="0"/>
      <dgm:spPr/>
    </dgm:pt>
    <dgm:pt modelId="{5A3010FA-8BB9-4A4E-905B-651A4E57CB4B}" type="pres">
      <dgm:prSet presAssocID="{F198DF3F-BB2B-40A6-9632-806C18457412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0DA946F6-E948-5C4B-8AF4-159BEF85CE8A}" type="pres">
      <dgm:prSet presAssocID="{F198DF3F-BB2B-40A6-9632-806C18457412}" presName="descendantText" presStyleLbl="alignAccFollowNode1" presStyleIdx="0" presStyleCnt="4">
        <dgm:presLayoutVars>
          <dgm:bulletEnabled/>
        </dgm:presLayoutVars>
      </dgm:prSet>
      <dgm:spPr/>
    </dgm:pt>
    <dgm:pt modelId="{4CAA8FCF-B008-5945-82BA-0F405D5CC4BF}" type="pres">
      <dgm:prSet presAssocID="{79476801-D051-4E35-9C69-C200764E6C70}" presName="sp" presStyleCnt="0"/>
      <dgm:spPr/>
    </dgm:pt>
    <dgm:pt modelId="{614D43B6-E09E-814D-9DB2-BA9D8DE45ACB}" type="pres">
      <dgm:prSet presAssocID="{CA66626F-197F-4DC5-932F-789EFA4AAE84}" presName="linNode" presStyleCnt="0"/>
      <dgm:spPr/>
    </dgm:pt>
    <dgm:pt modelId="{CB6993D3-93A1-4B4B-A5CA-AA93E60C4223}" type="pres">
      <dgm:prSet presAssocID="{CA66626F-197F-4DC5-932F-789EFA4AAE84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C1840EBA-DCE9-7B49-897E-6A726AB19E36}" type="pres">
      <dgm:prSet presAssocID="{CA66626F-197F-4DC5-932F-789EFA4AAE84}" presName="descendantText" presStyleLbl="alignAccFollowNode1" presStyleIdx="1" presStyleCnt="4">
        <dgm:presLayoutVars>
          <dgm:bulletEnabled/>
        </dgm:presLayoutVars>
      </dgm:prSet>
      <dgm:spPr/>
    </dgm:pt>
    <dgm:pt modelId="{8E1E70A8-0A8F-944C-9724-56ED634744B2}" type="pres">
      <dgm:prSet presAssocID="{BAC58903-CB83-4131-93A4-17A43EAF86B0}" presName="sp" presStyleCnt="0"/>
      <dgm:spPr/>
    </dgm:pt>
    <dgm:pt modelId="{3299F69D-6938-9B41-9D78-FA169DDFE463}" type="pres">
      <dgm:prSet presAssocID="{670834E4-5169-4543-9D99-273B90540ADE}" presName="linNode" presStyleCnt="0"/>
      <dgm:spPr/>
    </dgm:pt>
    <dgm:pt modelId="{79CCEE99-CB77-8341-9AEB-E995300421C3}" type="pres">
      <dgm:prSet presAssocID="{670834E4-5169-4543-9D99-273B90540ADE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B3A4D279-8BFE-BC44-86FE-8A46D1723A68}" type="pres">
      <dgm:prSet presAssocID="{670834E4-5169-4543-9D99-273B90540ADE}" presName="descendantText" presStyleLbl="alignAccFollowNode1" presStyleIdx="2" presStyleCnt="4">
        <dgm:presLayoutVars>
          <dgm:bulletEnabled/>
        </dgm:presLayoutVars>
      </dgm:prSet>
      <dgm:spPr/>
    </dgm:pt>
    <dgm:pt modelId="{C025B4B5-06E6-FD4C-BDAD-DD26CCC8B117}" type="pres">
      <dgm:prSet presAssocID="{849BDA4E-8B0A-427B-AA91-4FD670E47022}" presName="sp" presStyleCnt="0"/>
      <dgm:spPr/>
    </dgm:pt>
    <dgm:pt modelId="{3513F214-911A-B048-88D7-95DFD80FED27}" type="pres">
      <dgm:prSet presAssocID="{2CC7C1C1-839D-4197-8F2D-1564E0548E5E}" presName="linNode" presStyleCnt="0"/>
      <dgm:spPr/>
    </dgm:pt>
    <dgm:pt modelId="{5747DB4E-973F-DC4B-87C3-6990930F14BB}" type="pres">
      <dgm:prSet presAssocID="{2CC7C1C1-839D-4197-8F2D-1564E0548E5E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14BA791E-FB6A-5947-8D47-600892674DD5}" type="pres">
      <dgm:prSet presAssocID="{2CC7C1C1-839D-4197-8F2D-1564E0548E5E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6798B103-2A3F-1349-99A9-F41F139CE744}" type="presOf" srcId="{FFC7ADDE-3223-4EE0-8E64-4E4DFEBCFDA4}" destId="{AFF14FDE-2BB4-3949-A659-9E9951DFFC60}" srcOrd="0" destOrd="0" presId="urn:microsoft.com/office/officeart/2016/7/layout/VerticalSolidActionList"/>
    <dgm:cxn modelId="{9C00E613-6A91-4D49-BF5D-E3C9F573E669}" srcId="{670834E4-5169-4543-9D99-273B90540ADE}" destId="{388A5609-7C8D-D744-B0C5-CCE014E5DBAC}" srcOrd="0" destOrd="0" parTransId="{7DBDAAC4-1AD0-8146-B83E-635BDC0FD3B9}" sibTransId="{3443D38C-06D6-294E-A65A-2AFDFAAE6890}"/>
    <dgm:cxn modelId="{CDEFE51D-51BF-4549-BFD0-C11E5874C48B}" type="presOf" srcId="{F198DF3F-BB2B-40A6-9632-806C18457412}" destId="{5A3010FA-8BB9-4A4E-905B-651A4E57CB4B}" srcOrd="0" destOrd="0" presId="urn:microsoft.com/office/officeart/2016/7/layout/VerticalSolidActionList"/>
    <dgm:cxn modelId="{F6390121-BD3C-ED48-91DA-8B58AA48CB8F}" type="presOf" srcId="{2CC7C1C1-839D-4197-8F2D-1564E0548E5E}" destId="{5747DB4E-973F-DC4B-87C3-6990930F14BB}" srcOrd="0" destOrd="0" presId="urn:microsoft.com/office/officeart/2016/7/layout/VerticalSolidActionList"/>
    <dgm:cxn modelId="{EE2F742D-5E4D-46FB-BD3A-2E0F2C0D1B39}" srcId="{FFC7ADDE-3223-4EE0-8E64-4E4DFEBCFDA4}" destId="{CA66626F-197F-4DC5-932F-789EFA4AAE84}" srcOrd="1" destOrd="0" parTransId="{24C7B4EC-511C-4859-A2A8-0FBF6546B63E}" sibTransId="{BAC58903-CB83-4131-93A4-17A43EAF86B0}"/>
    <dgm:cxn modelId="{7FAA324A-0297-DE4F-8976-E108651942E5}" type="presOf" srcId="{1E66B363-3891-44CC-9694-06303508E789}" destId="{0DA946F6-E948-5C4B-8AF4-159BEF85CE8A}" srcOrd="0" destOrd="0" presId="urn:microsoft.com/office/officeart/2016/7/layout/VerticalSolidActionList"/>
    <dgm:cxn modelId="{4894314B-C72C-F340-8333-CFA078E65BCC}" type="presOf" srcId="{68D17861-0B5F-4BAA-87E9-43E2824405ED}" destId="{C1840EBA-DCE9-7B49-897E-6A726AB19E36}" srcOrd="0" destOrd="0" presId="urn:microsoft.com/office/officeart/2016/7/layout/VerticalSolidActionList"/>
    <dgm:cxn modelId="{449CE454-D35F-42D2-BF10-F15FFF93D2FF}" srcId="{CA66626F-197F-4DC5-932F-789EFA4AAE84}" destId="{68D17861-0B5F-4BAA-87E9-43E2824405ED}" srcOrd="0" destOrd="0" parTransId="{C7838E01-A98E-48DF-A705-F76BD2FAE13D}" sibTransId="{7249F95F-656A-4B48-8876-732BE21B6ABB}"/>
    <dgm:cxn modelId="{1E1D0F61-8CE2-4D52-9CAF-6DA97A8ABFC9}" srcId="{FFC7ADDE-3223-4EE0-8E64-4E4DFEBCFDA4}" destId="{F198DF3F-BB2B-40A6-9632-806C18457412}" srcOrd="0" destOrd="0" parTransId="{299FB183-7472-4A59-8BDF-27B301A187A5}" sibTransId="{79476801-D051-4E35-9C69-C200764E6C70}"/>
    <dgm:cxn modelId="{53BB8A68-5AB7-F347-B664-5429006E4557}" type="presOf" srcId="{CA66626F-197F-4DC5-932F-789EFA4AAE84}" destId="{CB6993D3-93A1-4B4B-A5CA-AA93E60C4223}" srcOrd="0" destOrd="0" presId="urn:microsoft.com/office/officeart/2016/7/layout/VerticalSolidActionList"/>
    <dgm:cxn modelId="{4B9FDD7B-5A4A-0245-8BB5-D9C9FECD0669}" type="presOf" srcId="{F01A48FB-E646-F444-BCAA-61C7F9322342}" destId="{14BA791E-FB6A-5947-8D47-600892674DD5}" srcOrd="0" destOrd="0" presId="urn:microsoft.com/office/officeart/2016/7/layout/VerticalSolidActionList"/>
    <dgm:cxn modelId="{FBBE3FA3-3494-DB4A-9A6A-428791923439}" srcId="{2CC7C1C1-839D-4197-8F2D-1564E0548E5E}" destId="{F01A48FB-E646-F444-BCAA-61C7F9322342}" srcOrd="0" destOrd="0" parTransId="{BBC6E0FB-DEA3-164B-8A8B-7E4E6E289DD2}" sibTransId="{14473816-1589-1E4A-B74B-D45AC9258AC8}"/>
    <dgm:cxn modelId="{C33FD3A7-5ABA-4E47-B296-E9DBAD6FE9E5}" type="presOf" srcId="{670834E4-5169-4543-9D99-273B90540ADE}" destId="{79CCEE99-CB77-8341-9AEB-E995300421C3}" srcOrd="0" destOrd="0" presId="urn:microsoft.com/office/officeart/2016/7/layout/VerticalSolidActionList"/>
    <dgm:cxn modelId="{EF8720B2-5716-4193-984D-04DA9274C658}" srcId="{F198DF3F-BB2B-40A6-9632-806C18457412}" destId="{1E66B363-3891-44CC-9694-06303508E789}" srcOrd="0" destOrd="0" parTransId="{8CE9807E-37BA-40C7-97DE-F81033A87E44}" sibTransId="{32C52BD7-CA49-40A8-922B-E9D6C1F944AD}"/>
    <dgm:cxn modelId="{84369EB7-10CF-4B17-BA7F-D81C2964087E}" srcId="{FFC7ADDE-3223-4EE0-8E64-4E4DFEBCFDA4}" destId="{2CC7C1C1-839D-4197-8F2D-1564E0548E5E}" srcOrd="3" destOrd="0" parTransId="{C60B6717-1032-4825-AC8A-D7099C7A5B0F}" sibTransId="{9914C5F4-A4B9-43C4-B53E-32D1B84D7A73}"/>
    <dgm:cxn modelId="{0FA109DC-5DEC-9547-AB65-95DB937080B4}" type="presOf" srcId="{388A5609-7C8D-D744-B0C5-CCE014E5DBAC}" destId="{B3A4D279-8BFE-BC44-86FE-8A46D1723A68}" srcOrd="0" destOrd="0" presId="urn:microsoft.com/office/officeart/2016/7/layout/VerticalSolidActionList"/>
    <dgm:cxn modelId="{D77D3EFB-3E12-4F7A-9B8A-FCDF8477DDFA}" srcId="{FFC7ADDE-3223-4EE0-8E64-4E4DFEBCFDA4}" destId="{670834E4-5169-4543-9D99-273B90540ADE}" srcOrd="2" destOrd="0" parTransId="{D021311F-403E-4097-8E35-86AEA0AC4CAD}" sibTransId="{849BDA4E-8B0A-427B-AA91-4FD670E47022}"/>
    <dgm:cxn modelId="{503FDFD1-2367-4B4F-B2EA-00900888BBD1}" type="presParOf" srcId="{AFF14FDE-2BB4-3949-A659-9E9951DFFC60}" destId="{9EC66216-0DF6-014D-A1D4-F0292E4118F7}" srcOrd="0" destOrd="0" presId="urn:microsoft.com/office/officeart/2016/7/layout/VerticalSolidActionList"/>
    <dgm:cxn modelId="{E8147DA3-890B-774C-BE10-4D41071CAD2A}" type="presParOf" srcId="{9EC66216-0DF6-014D-A1D4-F0292E4118F7}" destId="{5A3010FA-8BB9-4A4E-905B-651A4E57CB4B}" srcOrd="0" destOrd="0" presId="urn:microsoft.com/office/officeart/2016/7/layout/VerticalSolidActionList"/>
    <dgm:cxn modelId="{D14619AA-FCB3-DC41-B4A2-57CE6739BB0B}" type="presParOf" srcId="{9EC66216-0DF6-014D-A1D4-F0292E4118F7}" destId="{0DA946F6-E948-5C4B-8AF4-159BEF85CE8A}" srcOrd="1" destOrd="0" presId="urn:microsoft.com/office/officeart/2016/7/layout/VerticalSolidActionList"/>
    <dgm:cxn modelId="{A1746900-D245-3D4C-A9C3-9EEAA9708963}" type="presParOf" srcId="{AFF14FDE-2BB4-3949-A659-9E9951DFFC60}" destId="{4CAA8FCF-B008-5945-82BA-0F405D5CC4BF}" srcOrd="1" destOrd="0" presId="urn:microsoft.com/office/officeart/2016/7/layout/VerticalSolidActionList"/>
    <dgm:cxn modelId="{E05DB371-23B4-4547-A600-5DB1EB2E8877}" type="presParOf" srcId="{AFF14FDE-2BB4-3949-A659-9E9951DFFC60}" destId="{614D43B6-E09E-814D-9DB2-BA9D8DE45ACB}" srcOrd="2" destOrd="0" presId="urn:microsoft.com/office/officeart/2016/7/layout/VerticalSolidActionList"/>
    <dgm:cxn modelId="{217E416A-9E60-4D43-B149-DD1BCD477E97}" type="presParOf" srcId="{614D43B6-E09E-814D-9DB2-BA9D8DE45ACB}" destId="{CB6993D3-93A1-4B4B-A5CA-AA93E60C4223}" srcOrd="0" destOrd="0" presId="urn:microsoft.com/office/officeart/2016/7/layout/VerticalSolidActionList"/>
    <dgm:cxn modelId="{4B4C318D-1241-524A-9FE6-7DCF57F4D657}" type="presParOf" srcId="{614D43B6-E09E-814D-9DB2-BA9D8DE45ACB}" destId="{C1840EBA-DCE9-7B49-897E-6A726AB19E36}" srcOrd="1" destOrd="0" presId="urn:microsoft.com/office/officeart/2016/7/layout/VerticalSolidActionList"/>
    <dgm:cxn modelId="{5D84F3F9-89A7-AE48-A2B6-93A8C2261407}" type="presParOf" srcId="{AFF14FDE-2BB4-3949-A659-9E9951DFFC60}" destId="{8E1E70A8-0A8F-944C-9724-56ED634744B2}" srcOrd="3" destOrd="0" presId="urn:microsoft.com/office/officeart/2016/7/layout/VerticalSolidActionList"/>
    <dgm:cxn modelId="{2DF81E9F-FA55-C64C-9F84-D9249915F396}" type="presParOf" srcId="{AFF14FDE-2BB4-3949-A659-9E9951DFFC60}" destId="{3299F69D-6938-9B41-9D78-FA169DDFE463}" srcOrd="4" destOrd="0" presId="urn:microsoft.com/office/officeart/2016/7/layout/VerticalSolidActionList"/>
    <dgm:cxn modelId="{E15C0EB4-94FA-A246-B634-7F8D31C8D2AE}" type="presParOf" srcId="{3299F69D-6938-9B41-9D78-FA169DDFE463}" destId="{79CCEE99-CB77-8341-9AEB-E995300421C3}" srcOrd="0" destOrd="0" presId="urn:microsoft.com/office/officeart/2016/7/layout/VerticalSolidActionList"/>
    <dgm:cxn modelId="{9411630E-CB9A-1E46-8178-F013D7C49432}" type="presParOf" srcId="{3299F69D-6938-9B41-9D78-FA169DDFE463}" destId="{B3A4D279-8BFE-BC44-86FE-8A46D1723A68}" srcOrd="1" destOrd="0" presId="urn:microsoft.com/office/officeart/2016/7/layout/VerticalSolidActionList"/>
    <dgm:cxn modelId="{B4B1CA0C-B11C-1140-86C2-DD1FBE7C9B81}" type="presParOf" srcId="{AFF14FDE-2BB4-3949-A659-9E9951DFFC60}" destId="{C025B4B5-06E6-FD4C-BDAD-DD26CCC8B117}" srcOrd="5" destOrd="0" presId="urn:microsoft.com/office/officeart/2016/7/layout/VerticalSolidActionList"/>
    <dgm:cxn modelId="{B1CDC144-2C4C-1A42-846B-4CC0CC073374}" type="presParOf" srcId="{AFF14FDE-2BB4-3949-A659-9E9951DFFC60}" destId="{3513F214-911A-B048-88D7-95DFD80FED27}" srcOrd="6" destOrd="0" presId="urn:microsoft.com/office/officeart/2016/7/layout/VerticalSolidActionList"/>
    <dgm:cxn modelId="{F060DD34-FC08-2946-9331-91109ACE08BA}" type="presParOf" srcId="{3513F214-911A-B048-88D7-95DFD80FED27}" destId="{5747DB4E-973F-DC4B-87C3-6990930F14BB}" srcOrd="0" destOrd="0" presId="urn:microsoft.com/office/officeart/2016/7/layout/VerticalSolidActionList"/>
    <dgm:cxn modelId="{F22A4530-B7AC-6240-A1ED-D1EE4F64A9DB}" type="presParOf" srcId="{3513F214-911A-B048-88D7-95DFD80FED27}" destId="{14BA791E-FB6A-5947-8D47-600892674DD5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0888D-97AF-0741-9976-E1B454991E3C}">
      <dsp:nvSpPr>
        <dsp:cNvPr id="0" name=""/>
        <dsp:cNvSpPr/>
      </dsp:nvSpPr>
      <dsp:spPr>
        <a:xfrm>
          <a:off x="0" y="0"/>
          <a:ext cx="9964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6AB56-C6B1-5141-A33D-20F3B03F1A1B}">
      <dsp:nvSpPr>
        <dsp:cNvPr id="0" name=""/>
        <dsp:cNvSpPr/>
      </dsp:nvSpPr>
      <dsp:spPr>
        <a:xfrm>
          <a:off x="0" y="0"/>
          <a:ext cx="1992895" cy="97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Museo Sans 500" panose="02000000000000000000" pitchFamily="2" charset="77"/>
            </a:rPr>
            <a:t>General Interest</a:t>
          </a:r>
        </a:p>
      </dsp:txBody>
      <dsp:txXfrm>
        <a:off x="0" y="0"/>
        <a:ext cx="1992895" cy="972944"/>
      </dsp:txXfrm>
    </dsp:sp>
    <dsp:sp modelId="{17BC63D9-9E74-3A47-B6DD-9411EE5BEE65}">
      <dsp:nvSpPr>
        <dsp:cNvPr id="0" name=""/>
        <dsp:cNvSpPr/>
      </dsp:nvSpPr>
      <dsp:spPr>
        <a:xfrm>
          <a:off x="2142362" y="22613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Audits to the DSU are </a:t>
          </a:r>
          <a:r>
            <a:rPr lang="en-US" sz="2100" u="sng" kern="1200" dirty="0">
              <a:latin typeface="Museo Sans 500" panose="02000000000000000000" pitchFamily="2" charset="77"/>
            </a:rPr>
            <a:t>optional</a:t>
          </a:r>
          <a:r>
            <a:rPr lang="en-US" sz="2100" kern="1200" dirty="0">
              <a:latin typeface="Museo Sans 500" panose="02000000000000000000" pitchFamily="2" charset="77"/>
            </a:rPr>
            <a:t>.</a:t>
          </a:r>
        </a:p>
      </dsp:txBody>
      <dsp:txXfrm>
        <a:off x="2142362" y="22613"/>
        <a:ext cx="7822116" cy="452266"/>
      </dsp:txXfrm>
    </dsp:sp>
    <dsp:sp modelId="{62F7D8EB-631C-244D-A44C-E0A505BEA149}">
      <dsp:nvSpPr>
        <dsp:cNvPr id="0" name=""/>
        <dsp:cNvSpPr/>
      </dsp:nvSpPr>
      <dsp:spPr>
        <a:xfrm>
          <a:off x="1992895" y="474880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E3489-4E88-F54A-95E6-2117FCDE8094}">
      <dsp:nvSpPr>
        <dsp:cNvPr id="0" name=""/>
        <dsp:cNvSpPr/>
      </dsp:nvSpPr>
      <dsp:spPr>
        <a:xfrm>
          <a:off x="2142362" y="497493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Treasurer training is </a:t>
          </a:r>
          <a:r>
            <a:rPr lang="en-US" sz="2100" u="sng" kern="1200" dirty="0">
              <a:latin typeface="Museo Sans 500" panose="02000000000000000000" pitchFamily="2" charset="77"/>
            </a:rPr>
            <a:t>optional</a:t>
          </a:r>
          <a:r>
            <a:rPr lang="en-US" sz="2100" kern="1200" dirty="0">
              <a:latin typeface="Museo Sans 500" panose="02000000000000000000" pitchFamily="2" charset="77"/>
            </a:rPr>
            <a:t>.</a:t>
          </a:r>
        </a:p>
      </dsp:txBody>
      <dsp:txXfrm>
        <a:off x="2142362" y="497493"/>
        <a:ext cx="7822116" cy="452266"/>
      </dsp:txXfrm>
    </dsp:sp>
    <dsp:sp modelId="{34FE214E-94B4-5145-990E-8CA1E477FDD3}">
      <dsp:nvSpPr>
        <dsp:cNvPr id="0" name=""/>
        <dsp:cNvSpPr/>
      </dsp:nvSpPr>
      <dsp:spPr>
        <a:xfrm>
          <a:off x="1992895" y="949760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7FC51-8B4A-CD43-AD52-E95AC83CE6F7}">
      <dsp:nvSpPr>
        <dsp:cNvPr id="0" name=""/>
        <dsp:cNvSpPr/>
      </dsp:nvSpPr>
      <dsp:spPr>
        <a:xfrm>
          <a:off x="0" y="972944"/>
          <a:ext cx="9964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78475-8722-8545-8F62-5F39EA0CF840}">
      <dsp:nvSpPr>
        <dsp:cNvPr id="0" name=""/>
        <dsp:cNvSpPr/>
      </dsp:nvSpPr>
      <dsp:spPr>
        <a:xfrm>
          <a:off x="0" y="972944"/>
          <a:ext cx="1992895" cy="97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Museo Sans 500" panose="02000000000000000000" pitchFamily="2" charset="77"/>
            </a:rPr>
            <a:t>Constituent</a:t>
          </a:r>
        </a:p>
      </dsp:txBody>
      <dsp:txXfrm>
        <a:off x="0" y="972944"/>
        <a:ext cx="1992895" cy="972944"/>
      </dsp:txXfrm>
    </dsp:sp>
    <dsp:sp modelId="{622304E8-9729-C446-AE62-69161BF8B901}">
      <dsp:nvSpPr>
        <dsp:cNvPr id="0" name=""/>
        <dsp:cNvSpPr/>
      </dsp:nvSpPr>
      <dsp:spPr>
        <a:xfrm>
          <a:off x="2142362" y="995557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Must submit an audit to their </a:t>
          </a:r>
          <a:r>
            <a:rPr lang="en-US" sz="2100" u="sng" kern="1200" dirty="0">
              <a:latin typeface="Museo Sans 500" panose="02000000000000000000" pitchFamily="2" charset="77"/>
            </a:rPr>
            <a:t>Faculty Society twice a year</a:t>
          </a:r>
          <a:r>
            <a:rPr lang="en-US" sz="2100" kern="1200" dirty="0">
              <a:latin typeface="Museo Sans 500" panose="02000000000000000000" pitchFamily="2" charset="77"/>
            </a:rPr>
            <a:t>.</a:t>
          </a:r>
        </a:p>
      </dsp:txBody>
      <dsp:txXfrm>
        <a:off x="2142362" y="995557"/>
        <a:ext cx="7822116" cy="452266"/>
      </dsp:txXfrm>
    </dsp:sp>
    <dsp:sp modelId="{52708070-6A25-254D-B5E3-C056D5DAF289}">
      <dsp:nvSpPr>
        <dsp:cNvPr id="0" name=""/>
        <dsp:cNvSpPr/>
      </dsp:nvSpPr>
      <dsp:spPr>
        <a:xfrm>
          <a:off x="1992895" y="1447824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9BC39-537E-0A47-B510-9F08EEF33D31}">
      <dsp:nvSpPr>
        <dsp:cNvPr id="0" name=""/>
        <dsp:cNvSpPr/>
      </dsp:nvSpPr>
      <dsp:spPr>
        <a:xfrm>
          <a:off x="2142362" y="1470437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Treasurer training is </a:t>
          </a:r>
          <a:r>
            <a:rPr lang="en-US" sz="2100" u="sng" kern="1200" dirty="0">
              <a:latin typeface="Museo Sans 500" panose="02000000000000000000" pitchFamily="2" charset="77"/>
            </a:rPr>
            <a:t>mandatory</a:t>
          </a:r>
          <a:r>
            <a:rPr lang="en-US" sz="2100" kern="1200" dirty="0">
              <a:latin typeface="Museo Sans 500" panose="02000000000000000000" pitchFamily="2" charset="77"/>
            </a:rPr>
            <a:t> (only for Treasurers).</a:t>
          </a:r>
        </a:p>
      </dsp:txBody>
      <dsp:txXfrm>
        <a:off x="2142362" y="1470437"/>
        <a:ext cx="7822116" cy="452266"/>
      </dsp:txXfrm>
    </dsp:sp>
    <dsp:sp modelId="{3092B8D6-EEC8-C044-BBD5-B6EB3897B17D}">
      <dsp:nvSpPr>
        <dsp:cNvPr id="0" name=""/>
        <dsp:cNvSpPr/>
      </dsp:nvSpPr>
      <dsp:spPr>
        <a:xfrm>
          <a:off x="1992895" y="1922704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00695-BA8C-3242-B00E-B5201A6F5404}">
      <dsp:nvSpPr>
        <dsp:cNvPr id="0" name=""/>
        <dsp:cNvSpPr/>
      </dsp:nvSpPr>
      <dsp:spPr>
        <a:xfrm>
          <a:off x="0" y="1945888"/>
          <a:ext cx="9964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5A78E-E769-644B-AE66-43231A3AEE0D}">
      <dsp:nvSpPr>
        <dsp:cNvPr id="0" name=""/>
        <dsp:cNvSpPr/>
      </dsp:nvSpPr>
      <dsp:spPr>
        <a:xfrm>
          <a:off x="0" y="1945888"/>
          <a:ext cx="1992895" cy="97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Museo Sans 500" panose="02000000000000000000" pitchFamily="2" charset="77"/>
            </a:rPr>
            <a:t>Faculty</a:t>
          </a:r>
        </a:p>
      </dsp:txBody>
      <dsp:txXfrm>
        <a:off x="0" y="1945888"/>
        <a:ext cx="1992895" cy="972944"/>
      </dsp:txXfrm>
    </dsp:sp>
    <dsp:sp modelId="{E87518F0-6FF9-3146-8B9F-4FD21AA0049D}">
      <dsp:nvSpPr>
        <dsp:cNvPr id="0" name=""/>
        <dsp:cNvSpPr/>
      </dsp:nvSpPr>
      <dsp:spPr>
        <a:xfrm>
          <a:off x="2142362" y="1968501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Must submit an audit to the </a:t>
          </a:r>
          <a:r>
            <a:rPr lang="en-US" sz="2100" u="sng" kern="1200" dirty="0">
              <a:latin typeface="Museo Sans 500" panose="02000000000000000000" pitchFamily="2" charset="77"/>
            </a:rPr>
            <a:t>DSU VPFO twice a year</a:t>
          </a:r>
          <a:r>
            <a:rPr lang="en-US" sz="2100" kern="1200" dirty="0">
              <a:latin typeface="Museo Sans 500" panose="02000000000000000000" pitchFamily="2" charset="77"/>
            </a:rPr>
            <a:t>.</a:t>
          </a:r>
        </a:p>
      </dsp:txBody>
      <dsp:txXfrm>
        <a:off x="2142362" y="1968501"/>
        <a:ext cx="7822116" cy="452266"/>
      </dsp:txXfrm>
    </dsp:sp>
    <dsp:sp modelId="{579CAF5E-5203-6A42-91E9-95372075CD49}">
      <dsp:nvSpPr>
        <dsp:cNvPr id="0" name=""/>
        <dsp:cNvSpPr/>
      </dsp:nvSpPr>
      <dsp:spPr>
        <a:xfrm>
          <a:off x="1992895" y="2420768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5D804-F6B9-D54F-80CA-9E411B4DC017}">
      <dsp:nvSpPr>
        <dsp:cNvPr id="0" name=""/>
        <dsp:cNvSpPr/>
      </dsp:nvSpPr>
      <dsp:spPr>
        <a:xfrm>
          <a:off x="2142362" y="2443381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Treasurer training is </a:t>
          </a:r>
          <a:r>
            <a:rPr lang="en-US" sz="2100" u="sng" kern="1200" dirty="0">
              <a:latin typeface="Museo Sans 500" panose="02000000000000000000" pitchFamily="2" charset="77"/>
            </a:rPr>
            <a:t>mandatory</a:t>
          </a:r>
          <a:r>
            <a:rPr lang="en-US" sz="2100" kern="1200" dirty="0">
              <a:latin typeface="Museo Sans 500" panose="02000000000000000000" pitchFamily="2" charset="77"/>
            </a:rPr>
            <a:t> (only for Treasurers).</a:t>
          </a:r>
        </a:p>
      </dsp:txBody>
      <dsp:txXfrm>
        <a:off x="2142362" y="2443381"/>
        <a:ext cx="7822116" cy="452266"/>
      </dsp:txXfrm>
    </dsp:sp>
    <dsp:sp modelId="{793440A9-69CB-ED4A-ADEF-1E989E76E5F9}">
      <dsp:nvSpPr>
        <dsp:cNvPr id="0" name=""/>
        <dsp:cNvSpPr/>
      </dsp:nvSpPr>
      <dsp:spPr>
        <a:xfrm>
          <a:off x="1992895" y="2895648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4B43E-3689-EA4F-A5C1-3912866154BE}">
      <dsp:nvSpPr>
        <dsp:cNvPr id="0" name=""/>
        <dsp:cNvSpPr/>
      </dsp:nvSpPr>
      <dsp:spPr>
        <a:xfrm>
          <a:off x="0" y="2918832"/>
          <a:ext cx="9964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B343F-3DBE-E94B-9C04-B84915814E30}">
      <dsp:nvSpPr>
        <dsp:cNvPr id="0" name=""/>
        <dsp:cNvSpPr/>
      </dsp:nvSpPr>
      <dsp:spPr>
        <a:xfrm>
          <a:off x="0" y="2918832"/>
          <a:ext cx="1992895" cy="97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Museo Sans 500" panose="02000000000000000000" pitchFamily="2" charset="77"/>
            </a:rPr>
            <a:t>Levy</a:t>
          </a:r>
        </a:p>
      </dsp:txBody>
      <dsp:txXfrm>
        <a:off x="0" y="2918832"/>
        <a:ext cx="1992895" cy="972944"/>
      </dsp:txXfrm>
    </dsp:sp>
    <dsp:sp modelId="{13BC90B2-AF3E-6A4D-8F64-2F07DC19AB9B}">
      <dsp:nvSpPr>
        <dsp:cNvPr id="0" name=""/>
        <dsp:cNvSpPr/>
      </dsp:nvSpPr>
      <dsp:spPr>
        <a:xfrm>
          <a:off x="2142362" y="2941445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Must submit an audit to the </a:t>
          </a:r>
          <a:r>
            <a:rPr lang="en-US" sz="2100" u="sng" kern="1200" dirty="0">
              <a:latin typeface="Museo Sans 500" panose="02000000000000000000" pitchFamily="2" charset="77"/>
            </a:rPr>
            <a:t>DSU VPFO twice a year</a:t>
          </a:r>
          <a:r>
            <a:rPr lang="en-US" sz="2100" kern="1200" dirty="0">
              <a:latin typeface="Museo Sans 500" panose="02000000000000000000" pitchFamily="2" charset="77"/>
            </a:rPr>
            <a:t>.</a:t>
          </a:r>
        </a:p>
      </dsp:txBody>
      <dsp:txXfrm>
        <a:off x="2142362" y="2941445"/>
        <a:ext cx="7822116" cy="452266"/>
      </dsp:txXfrm>
    </dsp:sp>
    <dsp:sp modelId="{A3B17254-2F72-E24D-A1BC-DDCD41610382}">
      <dsp:nvSpPr>
        <dsp:cNvPr id="0" name=""/>
        <dsp:cNvSpPr/>
      </dsp:nvSpPr>
      <dsp:spPr>
        <a:xfrm>
          <a:off x="1992895" y="3393712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5DC9F-0DA0-B44F-9159-96656F36DC7A}">
      <dsp:nvSpPr>
        <dsp:cNvPr id="0" name=""/>
        <dsp:cNvSpPr/>
      </dsp:nvSpPr>
      <dsp:spPr>
        <a:xfrm>
          <a:off x="2142362" y="3416325"/>
          <a:ext cx="7822116" cy="452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Treasurer training is </a:t>
          </a:r>
          <a:r>
            <a:rPr lang="en-US" sz="2100" u="sng" kern="1200" dirty="0">
              <a:latin typeface="Museo Sans 500" panose="02000000000000000000" pitchFamily="2" charset="77"/>
            </a:rPr>
            <a:t>mandatory</a:t>
          </a:r>
          <a:r>
            <a:rPr lang="en-US" sz="2100" kern="1200" dirty="0">
              <a:latin typeface="Museo Sans 500" panose="02000000000000000000" pitchFamily="2" charset="77"/>
            </a:rPr>
            <a:t> (only for Treasurers).</a:t>
          </a:r>
        </a:p>
      </dsp:txBody>
      <dsp:txXfrm>
        <a:off x="2142362" y="3416325"/>
        <a:ext cx="7822116" cy="452266"/>
      </dsp:txXfrm>
    </dsp:sp>
    <dsp:sp modelId="{47D6F820-6EBE-B642-B366-24DFE1B4F247}">
      <dsp:nvSpPr>
        <dsp:cNvPr id="0" name=""/>
        <dsp:cNvSpPr/>
      </dsp:nvSpPr>
      <dsp:spPr>
        <a:xfrm>
          <a:off x="1992895" y="3868592"/>
          <a:ext cx="79715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1772A-8D5D-2E46-9AD5-8BA8B204AF76}">
      <dsp:nvSpPr>
        <dsp:cNvPr id="0" name=""/>
        <dsp:cNvSpPr/>
      </dsp:nvSpPr>
      <dsp:spPr>
        <a:xfrm>
          <a:off x="0" y="58491"/>
          <a:ext cx="3113899" cy="435945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772" tIns="330200" rIns="242772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1715086"/>
        <a:ext cx="3113899" cy="2615675"/>
      </dsp:txXfrm>
    </dsp:sp>
    <dsp:sp modelId="{5FE993B9-6ACC-3346-A827-0B0205E447EF}">
      <dsp:nvSpPr>
        <dsp:cNvPr id="0" name=""/>
        <dsp:cNvSpPr/>
      </dsp:nvSpPr>
      <dsp:spPr>
        <a:xfrm>
          <a:off x="889599" y="62838"/>
          <a:ext cx="1307837" cy="13078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964" tIns="12700" rIns="10196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  <a:endParaRPr lang="en-US" sz="4800" kern="1200" dirty="0"/>
        </a:p>
      </dsp:txBody>
      <dsp:txXfrm>
        <a:off x="1081127" y="254366"/>
        <a:ext cx="924781" cy="924781"/>
      </dsp:txXfrm>
    </dsp:sp>
    <dsp:sp modelId="{6238E92B-115A-4040-8126-C1ED926D0ABA}">
      <dsp:nvSpPr>
        <dsp:cNvPr id="0" name=""/>
        <dsp:cNvSpPr/>
      </dsp:nvSpPr>
      <dsp:spPr>
        <a:xfrm>
          <a:off x="0" y="4417879"/>
          <a:ext cx="3113899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A13CB-C765-2642-9085-9729387BD631}">
      <dsp:nvSpPr>
        <dsp:cNvPr id="0" name=""/>
        <dsp:cNvSpPr/>
      </dsp:nvSpPr>
      <dsp:spPr>
        <a:xfrm>
          <a:off x="3425289" y="58491"/>
          <a:ext cx="3113899" cy="4359459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772" tIns="330200" rIns="242772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latin typeface="Museo Sans 500" panose="02000000000000000000" pitchFamily="2" charset="77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Museo Sans 500" panose="02000000000000000000" pitchFamily="2" charset="77"/>
            </a:rPr>
            <a:t>What opportunities are there for Societies on and off campus?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Museo Sans 500" panose="02000000000000000000" pitchFamily="2" charset="77"/>
            </a:rPr>
            <a:t>What fundraising events can you organize?</a:t>
          </a:r>
        </a:p>
      </dsp:txBody>
      <dsp:txXfrm>
        <a:off x="3425289" y="1715086"/>
        <a:ext cx="3113899" cy="2615675"/>
      </dsp:txXfrm>
    </dsp:sp>
    <dsp:sp modelId="{9E6A50D9-F657-2D46-AF8A-CDBF583D66B6}">
      <dsp:nvSpPr>
        <dsp:cNvPr id="0" name=""/>
        <dsp:cNvSpPr/>
      </dsp:nvSpPr>
      <dsp:spPr>
        <a:xfrm>
          <a:off x="4361775" y="139765"/>
          <a:ext cx="1307837" cy="1307837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964" tIns="12700" rIns="10196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553303" y="331293"/>
        <a:ext cx="924781" cy="924781"/>
      </dsp:txXfrm>
    </dsp:sp>
    <dsp:sp modelId="{07C59FFE-82A4-9449-8320-3F87CFD1BD6D}">
      <dsp:nvSpPr>
        <dsp:cNvPr id="0" name=""/>
        <dsp:cNvSpPr/>
      </dsp:nvSpPr>
      <dsp:spPr>
        <a:xfrm>
          <a:off x="3425289" y="4417879"/>
          <a:ext cx="3113899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0819A-6523-4E45-80D9-97A9FB4593FB}">
      <dsp:nvSpPr>
        <dsp:cNvPr id="0" name=""/>
        <dsp:cNvSpPr/>
      </dsp:nvSpPr>
      <dsp:spPr>
        <a:xfrm>
          <a:off x="6850579" y="58491"/>
          <a:ext cx="3113899" cy="435945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772" tIns="330200" rIns="242772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6850579" y="1715086"/>
        <a:ext cx="3113899" cy="2615675"/>
      </dsp:txXfrm>
    </dsp:sp>
    <dsp:sp modelId="{52A333E8-78C5-F54F-8DE7-A0AF3925DBD4}">
      <dsp:nvSpPr>
        <dsp:cNvPr id="0" name=""/>
        <dsp:cNvSpPr/>
      </dsp:nvSpPr>
      <dsp:spPr>
        <a:xfrm>
          <a:off x="7764766" y="139765"/>
          <a:ext cx="1307837" cy="1307837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964" tIns="12700" rIns="10196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  <a:endParaRPr lang="en-US" sz="4800" kern="1200" dirty="0"/>
        </a:p>
      </dsp:txBody>
      <dsp:txXfrm>
        <a:off x="7956294" y="331293"/>
        <a:ext cx="924781" cy="924781"/>
      </dsp:txXfrm>
    </dsp:sp>
    <dsp:sp modelId="{095FEC5C-B956-7B46-AC9F-44C025D24257}">
      <dsp:nvSpPr>
        <dsp:cNvPr id="0" name=""/>
        <dsp:cNvSpPr/>
      </dsp:nvSpPr>
      <dsp:spPr>
        <a:xfrm>
          <a:off x="6850579" y="4417879"/>
          <a:ext cx="3113899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28476-EBC6-304B-A2DC-3D11B1976FFF}">
      <dsp:nvSpPr>
        <dsp:cNvPr id="0" name=""/>
        <dsp:cNvSpPr/>
      </dsp:nvSpPr>
      <dsp:spPr>
        <a:xfrm>
          <a:off x="0" y="185878"/>
          <a:ext cx="4096017" cy="41269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Museo Sans 500" panose="02000000000000000000" pitchFamily="2" charset="77"/>
            </a:rPr>
            <a:t>1. Determine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Determine your regular expenses. You may find this info on last year’s budget. Expenses may come from: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Regularly hosted events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Creating and purchasing merch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Travel expenses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Registration fees for events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Faculty Societies: Constituent Society fees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Employers: Employee tax contributions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Businesses: Harmonized Sales Tax (HST)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Equipment (purchase/maintenance) costs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Insurance premiums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Member subsidies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Joint Stocks fees</a:t>
          </a:r>
        </a:p>
        <a:p>
          <a:pPr marL="228600" lvl="2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50" kern="1200" dirty="0">
              <a:latin typeface="Museo Sans 500" panose="02000000000000000000" pitchFamily="2" charset="77"/>
            </a:rPr>
            <a:t>Member organization fees (e.g., CFS fees for CFS members)</a:t>
          </a:r>
        </a:p>
      </dsp:txBody>
      <dsp:txXfrm>
        <a:off x="0" y="185878"/>
        <a:ext cx="4096017" cy="4126974"/>
      </dsp:txXfrm>
    </dsp:sp>
    <dsp:sp modelId="{43AA7DAD-64D8-7546-9507-C80215746677}">
      <dsp:nvSpPr>
        <dsp:cNvPr id="0" name=""/>
        <dsp:cNvSpPr/>
      </dsp:nvSpPr>
      <dsp:spPr>
        <a:xfrm>
          <a:off x="4405528" y="183291"/>
          <a:ext cx="3079643" cy="4106944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Museo Sans 500" panose="02000000000000000000" pitchFamily="2" charset="77"/>
            </a:rPr>
            <a:t>2. Assess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Museo Sans 500" panose="02000000000000000000" pitchFamily="2" charset="77"/>
            </a:rPr>
            <a:t>Assess your regular expenses.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Museo Sans 500" panose="02000000000000000000" pitchFamily="2" charset="77"/>
            </a:rPr>
            <a:t>Is there something that you would like to add to your expenses? What would be a worthwhile addition to you?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Museo Sans 500" panose="02000000000000000000" pitchFamily="2" charset="77"/>
            </a:rPr>
            <a:t>Is there something you would not want to spend money on? Why not? Is there a cheaper alternative to consider?</a:t>
          </a:r>
        </a:p>
      </dsp:txBody>
      <dsp:txXfrm>
        <a:off x="4405528" y="183291"/>
        <a:ext cx="3079643" cy="4106944"/>
      </dsp:txXfrm>
    </dsp:sp>
    <dsp:sp modelId="{A1BE5954-AB2F-0E49-84E6-FF0770963004}">
      <dsp:nvSpPr>
        <dsp:cNvPr id="0" name=""/>
        <dsp:cNvSpPr/>
      </dsp:nvSpPr>
      <dsp:spPr>
        <a:xfrm>
          <a:off x="7793136" y="183291"/>
          <a:ext cx="3079643" cy="410694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Museo Sans 500" panose="02000000000000000000" pitchFamily="2" charset="77"/>
            </a:rPr>
            <a:t>3. Prioritize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Museo Sans 500" panose="02000000000000000000" pitchFamily="2" charset="77"/>
            </a:rPr>
            <a:t>Pro-tip: Prioritize your expenses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useo Sans 500" panose="02000000000000000000" pitchFamily="2" charset="77"/>
            </a:rPr>
            <a:t>Which expenses are necessary, and which are not?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useo Sans 500" panose="02000000000000000000" pitchFamily="2" charset="77"/>
            </a:rPr>
            <a:t>Which expenses would you only make if you had more money?</a:t>
          </a:r>
        </a:p>
      </dsp:txBody>
      <dsp:txXfrm>
        <a:off x="7793136" y="183291"/>
        <a:ext cx="3079643" cy="41069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EE637-FA78-344E-90F4-EE881CA60721}">
      <dsp:nvSpPr>
        <dsp:cNvPr id="0" name=""/>
        <dsp:cNvSpPr/>
      </dsp:nvSpPr>
      <dsp:spPr>
        <a:xfrm>
          <a:off x="0" y="20262"/>
          <a:ext cx="9964479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Museo Sans 500" panose="02000000000000000000" pitchFamily="2" charset="77"/>
            </a:rPr>
            <a:t>The goal</a:t>
          </a:r>
        </a:p>
      </dsp:txBody>
      <dsp:txXfrm>
        <a:off x="24588" y="44850"/>
        <a:ext cx="9915303" cy="454509"/>
      </dsp:txXfrm>
    </dsp:sp>
    <dsp:sp modelId="{40181BC8-783C-7D47-A99C-3D59DBCB874C}">
      <dsp:nvSpPr>
        <dsp:cNvPr id="0" name=""/>
        <dsp:cNvSpPr/>
      </dsp:nvSpPr>
      <dsp:spPr>
        <a:xfrm>
          <a:off x="0" y="523947"/>
          <a:ext cx="9964479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37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The goal of every budget is to not spend more money than your income.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Depending on your Society’s constitution, the goal may be to end the year with a specific amount of money in your account (e.g., no less than $1000).</a:t>
          </a:r>
        </a:p>
      </dsp:txBody>
      <dsp:txXfrm>
        <a:off x="0" y="523947"/>
        <a:ext cx="9964479" cy="760725"/>
      </dsp:txXfrm>
    </dsp:sp>
    <dsp:sp modelId="{82CBF35B-C3DB-9941-BFEE-C97AE29A5A2A}">
      <dsp:nvSpPr>
        <dsp:cNvPr id="0" name=""/>
        <dsp:cNvSpPr/>
      </dsp:nvSpPr>
      <dsp:spPr>
        <a:xfrm>
          <a:off x="0" y="1284672"/>
          <a:ext cx="9964479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baseline="0" dirty="0">
              <a:latin typeface="Museo Sans 500" panose="02000000000000000000" pitchFamily="2" charset="77"/>
            </a:rPr>
            <a:t>The method: Income – Expenses = Balance</a:t>
          </a:r>
          <a:endParaRPr lang="en-US" sz="2100" kern="1200" dirty="0">
            <a:latin typeface="Museo Sans 500" panose="02000000000000000000" pitchFamily="2" charset="77"/>
          </a:endParaRPr>
        </a:p>
      </dsp:txBody>
      <dsp:txXfrm>
        <a:off x="24588" y="1309260"/>
        <a:ext cx="9915303" cy="454509"/>
      </dsp:txXfrm>
    </dsp:sp>
    <dsp:sp modelId="{B30BC2CD-CB36-4143-BD78-01336A1B3A15}">
      <dsp:nvSpPr>
        <dsp:cNvPr id="0" name=""/>
        <dsp:cNvSpPr/>
      </dsp:nvSpPr>
      <dsp:spPr>
        <a:xfrm>
          <a:off x="0" y="1788357"/>
          <a:ext cx="9964479" cy="2216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37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Your balance needs to be either zero or positive.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baseline="0" dirty="0">
              <a:latin typeface="Museo Sans 500" panose="02000000000000000000" pitchFamily="2" charset="77"/>
            </a:rPr>
            <a:t>To ensure this happens, you need to consider some </a:t>
          </a:r>
          <a:r>
            <a:rPr lang="en-US" sz="1600" b="1" i="0" u="sng" kern="1200" baseline="0" dirty="0">
              <a:latin typeface="Museo Sans 500" panose="02000000000000000000" pitchFamily="2" charset="77"/>
            </a:rPr>
            <a:t>shortfall scenarios</a:t>
          </a:r>
          <a:r>
            <a:rPr lang="en-US" sz="1600" b="0" i="0" kern="1200" baseline="0" dirty="0">
              <a:latin typeface="Museo Sans 500" panose="02000000000000000000" pitchFamily="2" charset="77"/>
            </a:rPr>
            <a:t> and integrate them to your budget:</a:t>
          </a:r>
          <a:endParaRPr lang="en-US" sz="1600" kern="1200" dirty="0">
            <a:latin typeface="Museo Sans 500" panose="02000000000000000000" pitchFamily="2" charset="77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What is the least amount of money a source of income might give you? E.g., merch sales last year may have been $200, but depending on how many people (don’t) buy merch, you may have to pay for some of the cost out of pocket, eating into your profit.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baseline="0" dirty="0">
              <a:latin typeface="Museo Sans 500" panose="02000000000000000000" pitchFamily="2" charset="77"/>
            </a:rPr>
            <a:t>What additional expenses may occur? E.g., a regular road trip may cost a certain amount of money for gas and two nights of accommodations, but it would be a good idea to budget for more than that in case you are forced to extend your trip due to bad weather.</a:t>
          </a:r>
          <a:endParaRPr lang="en-US" sz="1600" kern="1200" dirty="0">
            <a:latin typeface="Museo Sans 500" panose="02000000000000000000" pitchFamily="2" charset="77"/>
          </a:endParaRPr>
        </a:p>
      </dsp:txBody>
      <dsp:txXfrm>
        <a:off x="0" y="1788357"/>
        <a:ext cx="9964479" cy="221697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FA70F-7917-F048-B5F8-5A4D9BF1538C}">
      <dsp:nvSpPr>
        <dsp:cNvPr id="0" name=""/>
        <dsp:cNvSpPr/>
      </dsp:nvSpPr>
      <dsp:spPr>
        <a:xfrm>
          <a:off x="48" y="1164"/>
          <a:ext cx="4656253" cy="518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General tasks</a:t>
          </a:r>
        </a:p>
      </dsp:txBody>
      <dsp:txXfrm>
        <a:off x="48" y="1164"/>
        <a:ext cx="4656253" cy="518400"/>
      </dsp:txXfrm>
    </dsp:sp>
    <dsp:sp modelId="{DFDD92FC-D5B6-764C-890D-ABF8A4E9D6E7}">
      <dsp:nvSpPr>
        <dsp:cNvPr id="0" name=""/>
        <dsp:cNvSpPr/>
      </dsp:nvSpPr>
      <dsp:spPr>
        <a:xfrm>
          <a:off x="48" y="519564"/>
          <a:ext cx="4656253" cy="38617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Be on top of the Society’s financial activities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Ensure all payments go through on time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Collect fees on behalf of the Society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Research prices and quotes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Other tasks as outlined by the Society’s constitution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Ensure the budget is being followed or appropriately adjusted.</a:t>
          </a:r>
        </a:p>
      </dsp:txBody>
      <dsp:txXfrm>
        <a:off x="48" y="519564"/>
        <a:ext cx="4656253" cy="3861700"/>
      </dsp:txXfrm>
    </dsp:sp>
    <dsp:sp modelId="{E0531C53-9D84-DE4E-B2B8-A2CA8D74A555}">
      <dsp:nvSpPr>
        <dsp:cNvPr id="0" name=""/>
        <dsp:cNvSpPr/>
      </dsp:nvSpPr>
      <dsp:spPr>
        <a:xfrm>
          <a:off x="5308177" y="1164"/>
          <a:ext cx="4656253" cy="5184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Transition and Communication</a:t>
          </a:r>
          <a:endParaRPr lang="en-US" sz="1800" kern="1200"/>
        </a:p>
      </dsp:txBody>
      <dsp:txXfrm>
        <a:off x="5308177" y="1164"/>
        <a:ext cx="4656253" cy="518400"/>
      </dsp:txXfrm>
    </dsp:sp>
    <dsp:sp modelId="{7800278B-FF6F-E341-B5CD-0E65CF88858B}">
      <dsp:nvSpPr>
        <dsp:cNvPr id="0" name=""/>
        <dsp:cNvSpPr/>
      </dsp:nvSpPr>
      <dsp:spPr>
        <a:xfrm>
          <a:off x="5308177" y="519564"/>
          <a:ext cx="4656253" cy="386170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 dirty="0"/>
            <a:t>Provide a transition document to their successor to avoid a loss of institutional knowledge.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 dirty="0"/>
            <a:t>Communicate to other executives their own responsibilities, tasks, and what coordination needs to be done by the rest of the team.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Provide financial documents to relevant parties. For example: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 </a:t>
          </a:r>
          <a:r>
            <a:rPr lang="en-US" sz="1600" kern="1200" dirty="0"/>
            <a:t>An invoice for a purchase upon the President’s request, who is going to co-sign the cheque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 The Society’s budget to the membership, in accordance with the Society’s constitution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 (Faculty and Levy Societies) Documents to be audited by the DSU VPFO</a:t>
          </a:r>
        </a:p>
      </dsp:txBody>
      <dsp:txXfrm>
        <a:off x="5308177" y="519564"/>
        <a:ext cx="4656253" cy="3861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B6AD5-18D2-2943-B6F9-F5E1A62D59B0}">
      <dsp:nvSpPr>
        <dsp:cNvPr id="0" name=""/>
        <dsp:cNvSpPr/>
      </dsp:nvSpPr>
      <dsp:spPr>
        <a:xfrm>
          <a:off x="0" y="281759"/>
          <a:ext cx="10681008" cy="10317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965" tIns="333248" rIns="82896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The Nova Scotia Registry of Joint Stock Companies is a government registry where businesses and non-profits file financial information and pay fees to be able to operate legally.</a:t>
          </a:r>
        </a:p>
      </dsp:txBody>
      <dsp:txXfrm>
        <a:off x="0" y="281759"/>
        <a:ext cx="10681008" cy="1031739"/>
      </dsp:txXfrm>
    </dsp:sp>
    <dsp:sp modelId="{3700A4FD-EF0E-4C47-9786-06C8C86D2934}">
      <dsp:nvSpPr>
        <dsp:cNvPr id="0" name=""/>
        <dsp:cNvSpPr/>
      </dsp:nvSpPr>
      <dsp:spPr>
        <a:xfrm>
          <a:off x="534050" y="1319"/>
          <a:ext cx="747670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02" tIns="0" rIns="28260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What is Joint Stocks?</a:t>
          </a:r>
        </a:p>
      </dsp:txBody>
      <dsp:txXfrm>
        <a:off x="561430" y="28699"/>
        <a:ext cx="7421945" cy="506120"/>
      </dsp:txXfrm>
    </dsp:sp>
    <dsp:sp modelId="{BD34C07A-D92B-D64B-B898-69775D69C8C9}">
      <dsp:nvSpPr>
        <dsp:cNvPr id="0" name=""/>
        <dsp:cNvSpPr/>
      </dsp:nvSpPr>
      <dsp:spPr>
        <a:xfrm>
          <a:off x="0" y="1696539"/>
          <a:ext cx="10681008" cy="2060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965" tIns="333248" rIns="82896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Societies who run a business or employ staff need to be registered with Joint Stocks to do so (usually Faculty or Levy Societies)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Societies cannot ratify with the DSU if they have defaulted with Joint Stocks, unless they no longer need to be in the registry (DSU Society Policy, 8.9.2).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Museo Sans 500" panose="02000000000000000000" pitchFamily="2" charset="77"/>
            </a:rPr>
            <a:t>You can find more information at https://</a:t>
          </a:r>
          <a:r>
            <a:rPr lang="en-US" sz="1600" kern="1200" dirty="0" err="1">
              <a:latin typeface="Museo Sans 500" panose="02000000000000000000" pitchFamily="2" charset="77"/>
            </a:rPr>
            <a:t>beta.novascotia.ca</a:t>
          </a:r>
          <a:r>
            <a:rPr lang="en-US" sz="1600" kern="1200" dirty="0">
              <a:latin typeface="Museo Sans 500" panose="02000000000000000000" pitchFamily="2" charset="77"/>
            </a:rPr>
            <a:t>/programs-and-services/registry-joint-stock-companies</a:t>
          </a:r>
        </a:p>
      </dsp:txBody>
      <dsp:txXfrm>
        <a:off x="0" y="1696539"/>
        <a:ext cx="10681008" cy="2060102"/>
      </dsp:txXfrm>
    </dsp:sp>
    <dsp:sp modelId="{4CA5A91C-4FB1-064C-BE94-D9D7B803D795}">
      <dsp:nvSpPr>
        <dsp:cNvPr id="0" name=""/>
        <dsp:cNvSpPr/>
      </dsp:nvSpPr>
      <dsp:spPr>
        <a:xfrm>
          <a:off x="534050" y="1416099"/>
          <a:ext cx="747670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602" tIns="0" rIns="28260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Do you need to be registered with Joint Stocks?</a:t>
          </a:r>
        </a:p>
      </dsp:txBody>
      <dsp:txXfrm>
        <a:off x="561430" y="1443479"/>
        <a:ext cx="7421945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FCA20-129B-4D45-B223-51690D5B27F8}">
      <dsp:nvSpPr>
        <dsp:cNvPr id="0" name=""/>
        <dsp:cNvSpPr/>
      </dsp:nvSpPr>
      <dsp:spPr>
        <a:xfrm>
          <a:off x="1095302" y="0"/>
          <a:ext cx="1155019" cy="11550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BE43C-DB16-478C-8AC1-41E602222AB9}">
      <dsp:nvSpPr>
        <dsp:cNvPr id="0" name=""/>
        <dsp:cNvSpPr/>
      </dsp:nvSpPr>
      <dsp:spPr>
        <a:xfrm>
          <a:off x="0" y="1141149"/>
          <a:ext cx="3300055" cy="1213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>
              <a:latin typeface="Museo Sans 500" panose="02000000000000000000" pitchFamily="2" charset="77"/>
            </a:rPr>
            <a:t>Why would you need an insurance policy?</a:t>
          </a:r>
        </a:p>
      </dsp:txBody>
      <dsp:txXfrm>
        <a:off x="0" y="1141149"/>
        <a:ext cx="3300055" cy="1213082"/>
      </dsp:txXfrm>
    </dsp:sp>
    <dsp:sp modelId="{ECFEB46E-CAF2-48AC-87EC-752460C9CD2F}">
      <dsp:nvSpPr>
        <dsp:cNvPr id="0" name=""/>
        <dsp:cNvSpPr/>
      </dsp:nvSpPr>
      <dsp:spPr>
        <a:xfrm>
          <a:off x="119940" y="2028921"/>
          <a:ext cx="2972910" cy="2589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Museo Sans 500" panose="02000000000000000000" pitchFamily="2" charset="77"/>
            </a:rPr>
            <a:t>You employ staff (DSU Society Policy, 8.9.2).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Museo Sans 500" panose="02000000000000000000" pitchFamily="2" charset="77"/>
            </a:rPr>
            <a:t>Your Society’s purpose has the potential to hurt people (for example, providing First Aid).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Museo Sans 500" panose="02000000000000000000" pitchFamily="2" charset="77"/>
            </a:rPr>
            <a:t>You have equipment that would be very costly to replace without insurance.</a:t>
          </a:r>
        </a:p>
      </dsp:txBody>
      <dsp:txXfrm>
        <a:off x="119940" y="2028921"/>
        <a:ext cx="2972910" cy="2589777"/>
      </dsp:txXfrm>
    </dsp:sp>
    <dsp:sp modelId="{8ECACF55-C9DE-4CED-91CD-280142ED15BE}">
      <dsp:nvSpPr>
        <dsp:cNvPr id="0" name=""/>
        <dsp:cNvSpPr/>
      </dsp:nvSpPr>
      <dsp:spPr>
        <a:xfrm>
          <a:off x="5036567" y="0"/>
          <a:ext cx="1155019" cy="11550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7528C-5060-44A9-9ECF-09E641E0ED26}">
      <dsp:nvSpPr>
        <dsp:cNvPr id="0" name=""/>
        <dsp:cNvSpPr/>
      </dsp:nvSpPr>
      <dsp:spPr>
        <a:xfrm>
          <a:off x="3885623" y="1172823"/>
          <a:ext cx="3300055" cy="92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Museo Sans 500" panose="02000000000000000000" pitchFamily="2" charset="77"/>
            </a:rPr>
            <a:t>What do you need to know before looking for policy quotes?</a:t>
          </a:r>
        </a:p>
      </dsp:txBody>
      <dsp:txXfrm>
        <a:off x="3885623" y="1172823"/>
        <a:ext cx="3300055" cy="924774"/>
      </dsp:txXfrm>
    </dsp:sp>
    <dsp:sp modelId="{3E0BC994-2C9C-4EB9-BF52-44A887E40AF4}">
      <dsp:nvSpPr>
        <dsp:cNvPr id="0" name=""/>
        <dsp:cNvSpPr/>
      </dsp:nvSpPr>
      <dsp:spPr>
        <a:xfrm>
          <a:off x="3874469" y="2330605"/>
          <a:ext cx="3300055" cy="2589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You need a General Liability Insurance with a $5 million limit ($2 million for certain exceptions).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The DSU and Dalhousie University need to be added as additional insureds on your policy (DSU Society Policy, 8.9.2).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What you want your policy to cover.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What your premium will be and if that’s something you can afford.</a:t>
          </a:r>
        </a:p>
      </dsp:txBody>
      <dsp:txXfrm>
        <a:off x="3874469" y="2330605"/>
        <a:ext cx="3300055" cy="2589777"/>
      </dsp:txXfrm>
    </dsp:sp>
    <dsp:sp modelId="{0BB53488-63F3-45D6-BAAA-A39D04DFAC9A}">
      <dsp:nvSpPr>
        <dsp:cNvPr id="0" name=""/>
        <dsp:cNvSpPr/>
      </dsp:nvSpPr>
      <dsp:spPr>
        <a:xfrm>
          <a:off x="8894081" y="180015"/>
          <a:ext cx="1155019" cy="115501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495A4-56C2-4D7E-BBFC-C9C8340D60CD}">
      <dsp:nvSpPr>
        <dsp:cNvPr id="0" name=""/>
        <dsp:cNvSpPr/>
      </dsp:nvSpPr>
      <dsp:spPr>
        <a:xfrm>
          <a:off x="7751539" y="1179712"/>
          <a:ext cx="3300055" cy="92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Museo Sans 500" panose="02000000000000000000" pitchFamily="2" charset="77"/>
            </a:rPr>
            <a:t>What other responsibilities do you have?</a:t>
          </a:r>
        </a:p>
      </dsp:txBody>
      <dsp:txXfrm>
        <a:off x="7751539" y="1179712"/>
        <a:ext cx="3300055" cy="924774"/>
      </dsp:txXfrm>
    </dsp:sp>
    <dsp:sp modelId="{3D3F3792-40E7-4A4D-8BDB-A3A09BE8DC8F}">
      <dsp:nvSpPr>
        <dsp:cNvPr id="0" name=""/>
        <dsp:cNvSpPr/>
      </dsp:nvSpPr>
      <dsp:spPr>
        <a:xfrm>
          <a:off x="7748932" y="2064168"/>
          <a:ext cx="3300055" cy="2589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Send a copy of your insurance policy to the DSU Societies and Programming Coordinator.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Renew your insurance on a yearly basis.</a:t>
          </a:r>
        </a:p>
      </dsp:txBody>
      <dsp:txXfrm>
        <a:off x="7748932" y="2064168"/>
        <a:ext cx="3300055" cy="25897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42C2D-9E2E-D14D-B65E-0C0C2A0E6895}">
      <dsp:nvSpPr>
        <dsp:cNvPr id="0" name=""/>
        <dsp:cNvSpPr/>
      </dsp:nvSpPr>
      <dsp:spPr>
        <a:xfrm>
          <a:off x="3888818" y="2512864"/>
          <a:ext cx="1823593" cy="17551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DSU Society Grants</a:t>
          </a:r>
          <a:endParaRPr lang="en-CA" sz="2400" kern="1200" dirty="0">
            <a:latin typeface="Museo Sans 500" panose="02000000000000000000" pitchFamily="2" charset="77"/>
          </a:endParaRPr>
        </a:p>
      </dsp:txBody>
      <dsp:txXfrm>
        <a:off x="4155877" y="2769902"/>
        <a:ext cx="1289475" cy="1241086"/>
      </dsp:txXfrm>
    </dsp:sp>
    <dsp:sp modelId="{EEF592DD-8C2F-DB49-932C-9C3F75EA92EC}">
      <dsp:nvSpPr>
        <dsp:cNvPr id="0" name=""/>
        <dsp:cNvSpPr/>
      </dsp:nvSpPr>
      <dsp:spPr>
        <a:xfrm rot="16228411">
          <a:off x="4597506" y="1900319"/>
          <a:ext cx="427185" cy="443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661054" y="2053062"/>
        <a:ext cx="299030" cy="266005"/>
      </dsp:txXfrm>
    </dsp:sp>
    <dsp:sp modelId="{360479AB-E7BB-324F-876A-2D2D7ECDE159}">
      <dsp:nvSpPr>
        <dsp:cNvPr id="0" name=""/>
        <dsp:cNvSpPr/>
      </dsp:nvSpPr>
      <dsp:spPr>
        <a:xfrm>
          <a:off x="3618068" y="-318914"/>
          <a:ext cx="2409665" cy="20258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At most, you can get $500 per semester for a limit of $1000 per year.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3970955" y="-22235"/>
        <a:ext cx="1703891" cy="1432490"/>
      </dsp:txXfrm>
    </dsp:sp>
    <dsp:sp modelId="{C50BDB80-5FC3-074F-8F02-47518FDE3EE2}">
      <dsp:nvSpPr>
        <dsp:cNvPr id="0" name=""/>
        <dsp:cNvSpPr/>
      </dsp:nvSpPr>
      <dsp:spPr>
        <a:xfrm rot="19619347">
          <a:off x="5899037" y="2038810"/>
          <a:ext cx="1281691" cy="443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909772" y="2163708"/>
        <a:ext cx="1148689" cy="266005"/>
      </dsp:txXfrm>
    </dsp:sp>
    <dsp:sp modelId="{FCCF49ED-DACD-5D4B-B313-4B3922782FD3}">
      <dsp:nvSpPr>
        <dsp:cNvPr id="0" name=""/>
        <dsp:cNvSpPr/>
      </dsp:nvSpPr>
      <dsp:spPr>
        <a:xfrm>
          <a:off x="7129101" y="104888"/>
          <a:ext cx="2835377" cy="1703500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Given to Societies who apply to fund a specific event they are running or wish to attend.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7544332" y="354360"/>
        <a:ext cx="2004915" cy="1204556"/>
      </dsp:txXfrm>
    </dsp:sp>
    <dsp:sp modelId="{0694D913-3D7B-B543-9BAF-BD7AD4B9F3F2}">
      <dsp:nvSpPr>
        <dsp:cNvPr id="0" name=""/>
        <dsp:cNvSpPr/>
      </dsp:nvSpPr>
      <dsp:spPr>
        <a:xfrm rot="5015">
          <a:off x="6148026" y="3171506"/>
          <a:ext cx="1049439" cy="443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148026" y="3260077"/>
        <a:ext cx="916437" cy="266005"/>
      </dsp:txXfrm>
    </dsp:sp>
    <dsp:sp modelId="{297DC58D-711D-3A42-ACD8-A564EED62082}">
      <dsp:nvSpPr>
        <dsp:cNvPr id="0" name=""/>
        <dsp:cNvSpPr/>
      </dsp:nvSpPr>
      <dsp:spPr>
        <a:xfrm>
          <a:off x="7692482" y="2461529"/>
          <a:ext cx="2146346" cy="1869401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Funding is limited, so applying does not guarantee approval!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8006807" y="2735296"/>
        <a:ext cx="1517696" cy="1321867"/>
      </dsp:txXfrm>
    </dsp:sp>
    <dsp:sp modelId="{38648BF5-0E10-5B40-A5EC-33A414BCD9F7}">
      <dsp:nvSpPr>
        <dsp:cNvPr id="0" name=""/>
        <dsp:cNvSpPr/>
      </dsp:nvSpPr>
      <dsp:spPr>
        <a:xfrm rot="10694221">
          <a:off x="2759818" y="3219302"/>
          <a:ext cx="798400" cy="443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892789" y="3305924"/>
        <a:ext cx="665398" cy="266005"/>
      </dsp:txXfrm>
    </dsp:sp>
    <dsp:sp modelId="{E0D20FD1-369B-5A45-90B5-2D8B65AA1E01}">
      <dsp:nvSpPr>
        <dsp:cNvPr id="0" name=""/>
        <dsp:cNvSpPr/>
      </dsp:nvSpPr>
      <dsp:spPr>
        <a:xfrm>
          <a:off x="318946" y="2743572"/>
          <a:ext cx="2065553" cy="1506057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Go to: </a:t>
          </a:r>
          <a:r>
            <a:rPr lang="en-US" sz="1800" kern="1200" dirty="0" err="1">
              <a:latin typeface="Museo Sans 500" panose="02000000000000000000" pitchFamily="2" charset="77"/>
            </a:rPr>
            <a:t>dsu.ca</a:t>
          </a:r>
          <a:r>
            <a:rPr lang="en-US" sz="1800" kern="1200" dirty="0">
              <a:latin typeface="Museo Sans 500" panose="02000000000000000000" pitchFamily="2" charset="77"/>
            </a:rPr>
            <a:t>/funding to fill out the form.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621439" y="2964129"/>
        <a:ext cx="1460567" cy="1064943"/>
      </dsp:txXfrm>
    </dsp:sp>
    <dsp:sp modelId="{D4FC04AF-43DB-FA44-8DC8-BE124AB3EED3}">
      <dsp:nvSpPr>
        <dsp:cNvPr id="0" name=""/>
        <dsp:cNvSpPr/>
      </dsp:nvSpPr>
      <dsp:spPr>
        <a:xfrm rot="12802428">
          <a:off x="2383888" y="2010418"/>
          <a:ext cx="1316476" cy="443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505924" y="2135668"/>
        <a:ext cx="1183474" cy="266005"/>
      </dsp:txXfrm>
    </dsp:sp>
    <dsp:sp modelId="{EF2EEEA2-DD1E-1B4C-9308-6F1DB74E1410}">
      <dsp:nvSpPr>
        <dsp:cNvPr id="0" name=""/>
        <dsp:cNvSpPr/>
      </dsp:nvSpPr>
      <dsp:spPr>
        <a:xfrm>
          <a:off x="0" y="0"/>
          <a:ext cx="2198021" cy="190422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Make sure you don’t owe money to the DSU before applying.</a:t>
          </a:r>
          <a:endParaRPr lang="en-CA" sz="1800" kern="1200" dirty="0">
            <a:latin typeface="Museo Sans 500" panose="02000000000000000000" pitchFamily="2" charset="77"/>
          </a:endParaRPr>
        </a:p>
      </dsp:txBody>
      <dsp:txXfrm>
        <a:off x="321893" y="278868"/>
        <a:ext cx="1554235" cy="13464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0335A-FEE0-5D4D-AD22-E0E3D0AEBE31}">
      <dsp:nvSpPr>
        <dsp:cNvPr id="0" name=""/>
        <dsp:cNvSpPr/>
      </dsp:nvSpPr>
      <dsp:spPr>
        <a:xfrm>
          <a:off x="2258399" y="42853"/>
          <a:ext cx="4537220" cy="3609359"/>
        </a:xfrm>
        <a:prstGeom prst="blockArc">
          <a:avLst>
            <a:gd name="adj1" fmla="val 9343056"/>
            <a:gd name="adj2" fmla="val 20143056"/>
            <a:gd name="adj3" fmla="val 4421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9DDAE-9773-5A41-AB13-938D5E05CE6C}">
      <dsp:nvSpPr>
        <dsp:cNvPr id="0" name=""/>
        <dsp:cNvSpPr/>
      </dsp:nvSpPr>
      <dsp:spPr>
        <a:xfrm>
          <a:off x="2402947" y="1112298"/>
          <a:ext cx="5129489" cy="4309848"/>
        </a:xfrm>
        <a:prstGeom prst="blockArc">
          <a:avLst>
            <a:gd name="adj1" fmla="val 698445"/>
            <a:gd name="adj2" fmla="val 11498445"/>
            <a:gd name="adj3" fmla="val 3911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2C7C1-D5B6-5D48-9CEF-7E8BA24DC70E}">
      <dsp:nvSpPr>
        <dsp:cNvPr id="0" name=""/>
        <dsp:cNvSpPr/>
      </dsp:nvSpPr>
      <dsp:spPr>
        <a:xfrm>
          <a:off x="3399733" y="638728"/>
          <a:ext cx="4320178" cy="4320178"/>
        </a:xfrm>
        <a:prstGeom prst="blockArc">
          <a:avLst>
            <a:gd name="adj1" fmla="val 17877830"/>
            <a:gd name="adj2" fmla="val 1652801"/>
            <a:gd name="adj3" fmla="val 464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C5DDA-6080-1149-BC3F-540E19C6EEFB}">
      <dsp:nvSpPr>
        <dsp:cNvPr id="0" name=""/>
        <dsp:cNvSpPr/>
      </dsp:nvSpPr>
      <dsp:spPr>
        <a:xfrm>
          <a:off x="4104867" y="2012093"/>
          <a:ext cx="2060162" cy="20172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50" kern="1200" dirty="0">
              <a:latin typeface="Museo Sans 500" panose="02000000000000000000" pitchFamily="2" charset="77"/>
            </a:rPr>
            <a:t>Dalhousie Offices</a:t>
          </a:r>
          <a:endParaRPr lang="en-CA" sz="2350" kern="1200" dirty="0">
            <a:latin typeface="Museo Sans 500" panose="02000000000000000000" pitchFamily="2" charset="77"/>
          </a:endParaRPr>
        </a:p>
      </dsp:txBody>
      <dsp:txXfrm>
        <a:off x="4406571" y="2307511"/>
        <a:ext cx="1456754" cy="1426403"/>
      </dsp:txXfrm>
    </dsp:sp>
    <dsp:sp modelId="{3501FB22-305E-2442-A869-999C5F9A7304}">
      <dsp:nvSpPr>
        <dsp:cNvPr id="0" name=""/>
        <dsp:cNvSpPr/>
      </dsp:nvSpPr>
      <dsp:spPr>
        <a:xfrm>
          <a:off x="5241032" y="-184699"/>
          <a:ext cx="2616343" cy="223984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Dalhousie is interested in funding Societies’ projects that align with their scope and values.</a:t>
          </a:r>
          <a:endParaRPr lang="en-CA" sz="1600" kern="1200" dirty="0">
            <a:latin typeface="Museo Sans 500" panose="02000000000000000000" pitchFamily="2" charset="77"/>
          </a:endParaRPr>
        </a:p>
      </dsp:txBody>
      <dsp:txXfrm>
        <a:off x="5624187" y="143319"/>
        <a:ext cx="1850033" cy="1583811"/>
      </dsp:txXfrm>
    </dsp:sp>
    <dsp:sp modelId="{E7620FC5-5A1F-B44B-B725-D1FCE70C0FDB}">
      <dsp:nvSpPr>
        <dsp:cNvPr id="0" name=""/>
        <dsp:cNvSpPr/>
      </dsp:nvSpPr>
      <dsp:spPr>
        <a:xfrm>
          <a:off x="6307357" y="2665142"/>
          <a:ext cx="2246422" cy="2218925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Museo Sans 500" panose="02000000000000000000" pitchFamily="2" charset="77"/>
            </a:rPr>
            <a:t>To request this funding, Societies should reach out to Offices directly. A lot will say no, and that’s ok!</a:t>
          </a:r>
          <a:endParaRPr lang="en-CA" sz="1400" kern="1200" dirty="0">
            <a:latin typeface="Museo Sans 500" panose="02000000000000000000" pitchFamily="2" charset="77"/>
          </a:endParaRPr>
        </a:p>
      </dsp:txBody>
      <dsp:txXfrm>
        <a:off x="6636338" y="2990096"/>
        <a:ext cx="1588460" cy="1569017"/>
      </dsp:txXfrm>
    </dsp:sp>
    <dsp:sp modelId="{B7CCA27A-C9A4-1845-975B-536CD304C52F}">
      <dsp:nvSpPr>
        <dsp:cNvPr id="0" name=""/>
        <dsp:cNvSpPr/>
      </dsp:nvSpPr>
      <dsp:spPr>
        <a:xfrm>
          <a:off x="1076184" y="1416204"/>
          <a:ext cx="2857260" cy="2687274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Societies can reach out to:</a:t>
          </a:r>
          <a:endParaRPr lang="en-CA" sz="1600" kern="1200" dirty="0">
            <a:latin typeface="Museo Sans 500" panose="02000000000000000000" pitchFamily="2" charset="77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Museo Sans 500" panose="02000000000000000000" pitchFamily="2" charset="77"/>
            </a:rPr>
            <a:t>The President’s Office </a:t>
          </a:r>
          <a:endParaRPr lang="en-CA" sz="1200" kern="1200" dirty="0">
            <a:latin typeface="Museo Sans 500" panose="02000000000000000000" pitchFamily="2" charset="77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Museo Sans 500" panose="02000000000000000000" pitchFamily="2" charset="77"/>
            </a:rPr>
            <a:t>The Provosts and/or Vice-Provosts </a:t>
          </a:r>
          <a:endParaRPr lang="en-CA" sz="1200" kern="1200" dirty="0">
            <a:latin typeface="Museo Sans 500" panose="02000000000000000000" pitchFamily="2" charset="77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Museo Sans 500" panose="02000000000000000000" pitchFamily="2" charset="77"/>
            </a:rPr>
            <a:t>Faculty Departments and Deans</a:t>
          </a:r>
          <a:endParaRPr lang="en-CA" sz="1200" kern="1200" dirty="0">
            <a:latin typeface="Museo Sans 500" panose="02000000000000000000" pitchFamily="2" charset="77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Museo Sans 500" panose="02000000000000000000" pitchFamily="2" charset="77"/>
            </a:rPr>
            <a:t>The Dalhousie Faculty Association</a:t>
          </a:r>
          <a:endParaRPr lang="en-CA" sz="1200" kern="1200" dirty="0">
            <a:latin typeface="Museo Sans 500" panose="02000000000000000000" pitchFamily="2" charset="77"/>
          </a:endParaRPr>
        </a:p>
      </dsp:txBody>
      <dsp:txXfrm>
        <a:off x="1494620" y="1809746"/>
        <a:ext cx="2020388" cy="19001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7D3C1-0411-7F49-8391-E9C82142198A}">
      <dsp:nvSpPr>
        <dsp:cNvPr id="0" name=""/>
        <dsp:cNvSpPr/>
      </dsp:nvSpPr>
      <dsp:spPr>
        <a:xfrm>
          <a:off x="3941414" y="3313580"/>
          <a:ext cx="2184633" cy="20812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useo Sans 500" panose="02000000000000000000" pitchFamily="2" charset="77"/>
            </a:rPr>
            <a:t>Community sponsorships</a:t>
          </a:r>
          <a:endParaRPr lang="en-CA" sz="1900" kern="1200" dirty="0">
            <a:latin typeface="Museo Sans 500" panose="02000000000000000000" pitchFamily="2" charset="77"/>
          </a:endParaRPr>
        </a:p>
      </dsp:txBody>
      <dsp:txXfrm>
        <a:off x="4261346" y="3618367"/>
        <a:ext cx="1544769" cy="1471639"/>
      </dsp:txXfrm>
    </dsp:sp>
    <dsp:sp modelId="{37DAEAD6-74E7-1C41-8F53-EC3D4F461FCA}">
      <dsp:nvSpPr>
        <dsp:cNvPr id="0" name=""/>
        <dsp:cNvSpPr/>
      </dsp:nvSpPr>
      <dsp:spPr>
        <a:xfrm rot="12900000">
          <a:off x="2174864" y="2721900"/>
          <a:ext cx="2067082" cy="7083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B7E02-CF8E-0345-9076-D8B11A9F6B61}">
      <dsp:nvSpPr>
        <dsp:cNvPr id="0" name=""/>
        <dsp:cNvSpPr/>
      </dsp:nvSpPr>
      <dsp:spPr>
        <a:xfrm>
          <a:off x="1008632" y="1450617"/>
          <a:ext cx="2706291" cy="20652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Businesses in your local community are always looking to find opportunities to be advertised, often in exchange for money.</a:t>
          </a:r>
          <a:endParaRPr lang="en-CA" sz="1600" kern="1200" dirty="0">
            <a:latin typeface="Museo Sans 500" panose="02000000000000000000" pitchFamily="2" charset="77"/>
          </a:endParaRPr>
        </a:p>
      </dsp:txBody>
      <dsp:txXfrm>
        <a:off x="1069122" y="1511107"/>
        <a:ext cx="2585311" cy="1944316"/>
      </dsp:txXfrm>
    </dsp:sp>
    <dsp:sp modelId="{6BABD7CA-3151-F34D-8E19-BFAEE6135DD7}">
      <dsp:nvSpPr>
        <dsp:cNvPr id="0" name=""/>
        <dsp:cNvSpPr/>
      </dsp:nvSpPr>
      <dsp:spPr>
        <a:xfrm rot="16200000">
          <a:off x="3984192" y="1787693"/>
          <a:ext cx="2099076" cy="7083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1D303-73FF-724D-B2F1-71F62088F816}">
      <dsp:nvSpPr>
        <dsp:cNvPr id="0" name=""/>
        <dsp:cNvSpPr/>
      </dsp:nvSpPr>
      <dsp:spPr>
        <a:xfrm>
          <a:off x="3802340" y="56721"/>
          <a:ext cx="2462780" cy="2071227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Advertisements can take many different forms! You could name your event after your sponsor, agree to share coupons with a certain number of people, and many other things.</a:t>
          </a:r>
          <a:endParaRPr lang="en-CA" sz="1600" kern="1200" dirty="0">
            <a:latin typeface="Museo Sans 500" panose="02000000000000000000" pitchFamily="2" charset="77"/>
          </a:endParaRPr>
        </a:p>
      </dsp:txBody>
      <dsp:txXfrm>
        <a:off x="3863004" y="117385"/>
        <a:ext cx="2341452" cy="1949899"/>
      </dsp:txXfrm>
    </dsp:sp>
    <dsp:sp modelId="{0E116F7D-780F-4D48-9901-334D8F16918E}">
      <dsp:nvSpPr>
        <dsp:cNvPr id="0" name=""/>
        <dsp:cNvSpPr/>
      </dsp:nvSpPr>
      <dsp:spPr>
        <a:xfrm rot="19500000">
          <a:off x="5825515" y="2721900"/>
          <a:ext cx="2067082" cy="7083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D81AC-B051-1640-9D35-A6EC16DA4A0F}">
      <dsp:nvSpPr>
        <dsp:cNvPr id="0" name=""/>
        <dsp:cNvSpPr/>
      </dsp:nvSpPr>
      <dsp:spPr>
        <a:xfrm>
          <a:off x="6455522" y="1472926"/>
          <a:ext cx="2500324" cy="202067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It is in all parties’ best interest to sign sponsorship contracts that outline what the responsibility of each party is.</a:t>
          </a:r>
          <a:endParaRPr lang="en-CA" sz="1600" kern="1200" dirty="0">
            <a:latin typeface="Museo Sans 500" panose="02000000000000000000" pitchFamily="2" charset="77"/>
          </a:endParaRPr>
        </a:p>
      </dsp:txBody>
      <dsp:txXfrm>
        <a:off x="6514706" y="1532110"/>
        <a:ext cx="2381956" cy="1902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604BA-11AB-4143-AF7A-14C979EF0D36}">
      <dsp:nvSpPr>
        <dsp:cNvPr id="0" name=""/>
        <dsp:cNvSpPr/>
      </dsp:nvSpPr>
      <dsp:spPr>
        <a:xfrm>
          <a:off x="1241967" y="0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1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The name of both parties</a:t>
          </a:r>
        </a:p>
      </dsp:txBody>
      <dsp:txXfrm>
        <a:off x="1241967" y="0"/>
        <a:ext cx="2387056" cy="1432233"/>
      </dsp:txXfrm>
    </dsp:sp>
    <dsp:sp modelId="{EC8AB83C-B57C-FA47-9538-3A075F5BBE76}">
      <dsp:nvSpPr>
        <dsp:cNvPr id="0" name=""/>
        <dsp:cNvSpPr/>
      </dsp:nvSpPr>
      <dsp:spPr>
        <a:xfrm>
          <a:off x="3856773" y="20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2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What both parties are responsible for bringing to the table</a:t>
          </a:r>
        </a:p>
      </dsp:txBody>
      <dsp:txXfrm>
        <a:off x="3856773" y="20"/>
        <a:ext cx="2387056" cy="1432233"/>
      </dsp:txXfrm>
    </dsp:sp>
    <dsp:sp modelId="{DF6FA5CC-52EC-2749-8032-A429746F41AC}">
      <dsp:nvSpPr>
        <dsp:cNvPr id="0" name=""/>
        <dsp:cNvSpPr/>
      </dsp:nvSpPr>
      <dsp:spPr>
        <a:xfrm>
          <a:off x="6482535" y="20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3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What marketing material of the sponsor you are allowed to use</a:t>
          </a:r>
        </a:p>
      </dsp:txBody>
      <dsp:txXfrm>
        <a:off x="6482535" y="20"/>
        <a:ext cx="2387056" cy="1432233"/>
      </dsp:txXfrm>
    </dsp:sp>
    <dsp:sp modelId="{B254DB37-AD21-1B49-BC32-F34CCA1293FF}">
      <dsp:nvSpPr>
        <dsp:cNvPr id="0" name=""/>
        <dsp:cNvSpPr/>
      </dsp:nvSpPr>
      <dsp:spPr>
        <a:xfrm>
          <a:off x="1231010" y="1670960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How liability is assumed by each party</a:t>
          </a:r>
        </a:p>
      </dsp:txBody>
      <dsp:txXfrm>
        <a:off x="1231010" y="1670960"/>
        <a:ext cx="2387056" cy="1432233"/>
      </dsp:txXfrm>
    </dsp:sp>
    <dsp:sp modelId="{FFB8AF7E-9DB6-D047-BE7F-E5D955EDC680}">
      <dsp:nvSpPr>
        <dsp:cNvPr id="0" name=""/>
        <dsp:cNvSpPr/>
      </dsp:nvSpPr>
      <dsp:spPr>
        <a:xfrm>
          <a:off x="3856773" y="1670960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5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The dates and the duration of the sponsorship</a:t>
          </a:r>
        </a:p>
      </dsp:txBody>
      <dsp:txXfrm>
        <a:off x="3856773" y="1670960"/>
        <a:ext cx="2387056" cy="1432233"/>
      </dsp:txXfrm>
    </dsp:sp>
    <dsp:sp modelId="{E0D5BA42-063D-384C-95E9-7C78926B637B}">
      <dsp:nvSpPr>
        <dsp:cNvPr id="0" name=""/>
        <dsp:cNvSpPr/>
      </dsp:nvSpPr>
      <dsp:spPr>
        <a:xfrm>
          <a:off x="6482535" y="1670960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6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How payments are supposed to be conducted and when</a:t>
          </a:r>
        </a:p>
      </dsp:txBody>
      <dsp:txXfrm>
        <a:off x="6482535" y="1670960"/>
        <a:ext cx="2387056" cy="1432233"/>
      </dsp:txXfrm>
    </dsp:sp>
    <dsp:sp modelId="{51C99B88-2E1A-B747-8016-B3A4FC618D48}">
      <dsp:nvSpPr>
        <dsp:cNvPr id="0" name=""/>
        <dsp:cNvSpPr/>
      </dsp:nvSpPr>
      <dsp:spPr>
        <a:xfrm>
          <a:off x="2543892" y="3341899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useo Sans 500" panose="02000000000000000000" pitchFamily="2" charset="77"/>
            </a:rPr>
            <a:t>7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Museo Sans 500" panose="02000000000000000000" pitchFamily="2" charset="77"/>
            </a:rPr>
            <a:t>Signatures, which should be time-stamped</a:t>
          </a:r>
        </a:p>
      </dsp:txBody>
      <dsp:txXfrm>
        <a:off x="2543892" y="3341899"/>
        <a:ext cx="2387056" cy="1432233"/>
      </dsp:txXfrm>
    </dsp:sp>
    <dsp:sp modelId="{5FED4001-2739-5547-9A6E-5D5FF64621F8}">
      <dsp:nvSpPr>
        <dsp:cNvPr id="0" name=""/>
        <dsp:cNvSpPr/>
      </dsp:nvSpPr>
      <dsp:spPr>
        <a:xfrm>
          <a:off x="5169654" y="3341899"/>
          <a:ext cx="2387056" cy="1432233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>
              <a:latin typeface="Museo Sans 500" panose="02000000000000000000" pitchFamily="2" charset="77"/>
            </a:rPr>
            <a:t>Note</a:t>
          </a:r>
          <a:r>
            <a:rPr lang="en-US" sz="1400" kern="1200" dirty="0">
              <a:latin typeface="Museo Sans 500" panose="02000000000000000000" pitchFamily="2" charset="77"/>
            </a:rPr>
            <a:t>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Museo Sans 500" panose="02000000000000000000" pitchFamily="2" charset="77"/>
            </a:rPr>
            <a:t>You are not allowed to have alcohol providers as your sponsor, as outlined in PEO training and Dalhousie’s Alcohol Policy.</a:t>
          </a:r>
        </a:p>
      </dsp:txBody>
      <dsp:txXfrm>
        <a:off x="5169654" y="3341899"/>
        <a:ext cx="2387056" cy="14322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42898-D584-3E4F-9905-508D9CA07DA7}">
      <dsp:nvSpPr>
        <dsp:cNvPr id="0" name=""/>
        <dsp:cNvSpPr/>
      </dsp:nvSpPr>
      <dsp:spPr>
        <a:xfrm rot="5400000">
          <a:off x="7064537" y="-3049525"/>
          <a:ext cx="541927" cy="692116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An official letter by the DSU which proves to a bank you are authorized to open a bank account for your Society or change signing authorities.</a:t>
          </a:r>
        </a:p>
      </dsp:txBody>
      <dsp:txXfrm rot="-5400000">
        <a:off x="3874917" y="166550"/>
        <a:ext cx="6894713" cy="489017"/>
      </dsp:txXfrm>
    </dsp:sp>
    <dsp:sp modelId="{9DFD3FD4-C0EB-394E-8805-8ED7645AEEC8}">
      <dsp:nvSpPr>
        <dsp:cNvPr id="0" name=""/>
        <dsp:cNvSpPr/>
      </dsp:nvSpPr>
      <dsp:spPr>
        <a:xfrm>
          <a:off x="5274" y="946"/>
          <a:ext cx="3869642" cy="8202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What is a bank letter?</a:t>
          </a:r>
        </a:p>
      </dsp:txBody>
      <dsp:txXfrm>
        <a:off x="45314" y="40986"/>
        <a:ext cx="3789562" cy="740144"/>
      </dsp:txXfrm>
    </dsp:sp>
    <dsp:sp modelId="{93A718E1-A295-BF4C-99A8-57E6C9045D88}">
      <dsp:nvSpPr>
        <dsp:cNvPr id="0" name=""/>
        <dsp:cNvSpPr/>
      </dsp:nvSpPr>
      <dsp:spPr>
        <a:xfrm rot="5400000">
          <a:off x="7084757" y="-2225771"/>
          <a:ext cx="468042" cy="6913713"/>
        </a:xfrm>
        <a:prstGeom prst="round2Same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 dirty="0">
              <a:latin typeface="Museo Sans 500" panose="02000000000000000000" pitchFamily="2" charset="77"/>
            </a:rPr>
            <a:t>By ratifying your Society for the upcoming academic year and applying for a bank letter at </a:t>
          </a:r>
          <a:r>
            <a:rPr lang="en-US" sz="1500" kern="1200" dirty="0" err="1">
              <a:latin typeface="Museo Sans 500" panose="02000000000000000000" pitchFamily="2" charset="77"/>
            </a:rPr>
            <a:t>dsu.ca</a:t>
          </a:r>
          <a:r>
            <a:rPr lang="en-US" sz="1500" kern="1200" dirty="0">
              <a:latin typeface="Museo Sans 500" panose="02000000000000000000" pitchFamily="2" charset="77"/>
            </a:rPr>
            <a:t>/society-finances.</a:t>
          </a:r>
        </a:p>
      </dsp:txBody>
      <dsp:txXfrm rot="-5400000">
        <a:off x="3861922" y="1019912"/>
        <a:ext cx="6890865" cy="422346"/>
      </dsp:txXfrm>
    </dsp:sp>
    <dsp:sp modelId="{7739CAE9-C0F9-5647-BF2A-0D0F7AFED674}">
      <dsp:nvSpPr>
        <dsp:cNvPr id="0" name=""/>
        <dsp:cNvSpPr/>
      </dsp:nvSpPr>
      <dsp:spPr>
        <a:xfrm>
          <a:off x="29472" y="872008"/>
          <a:ext cx="3856646" cy="71803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How do you get a bank letter?</a:t>
          </a:r>
        </a:p>
      </dsp:txBody>
      <dsp:txXfrm>
        <a:off x="64524" y="907060"/>
        <a:ext cx="3786542" cy="647930"/>
      </dsp:txXfrm>
    </dsp:sp>
    <dsp:sp modelId="{4970563A-63D8-8B4C-AE3E-864DA91B34A6}">
      <dsp:nvSpPr>
        <dsp:cNvPr id="0" name=""/>
        <dsp:cNvSpPr/>
      </dsp:nvSpPr>
      <dsp:spPr>
        <a:xfrm rot="5400000">
          <a:off x="6391446" y="-910804"/>
          <a:ext cx="1915501" cy="6906962"/>
        </a:xfrm>
        <a:prstGeom prst="round2Same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Names &amp; titles of your signing authorities, the people who will have their names on your account. You may appoint a </a:t>
          </a:r>
          <a:r>
            <a:rPr lang="en-US" sz="1500" u="sng" kern="1200" dirty="0">
              <a:latin typeface="Museo Sans 500" panose="02000000000000000000" pitchFamily="2" charset="77"/>
            </a:rPr>
            <a:t>minimum</a:t>
          </a:r>
          <a:r>
            <a:rPr lang="en-US" sz="1500" kern="1200" dirty="0">
              <a:latin typeface="Museo Sans 500" panose="02000000000000000000" pitchFamily="2" charset="77"/>
            </a:rPr>
            <a:t> of 3 signing authorities (DSU Society Policy, 10.8)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The names of the signing authorities you want removed. If you do not know their names, reach out to </a:t>
          </a:r>
          <a:r>
            <a:rPr lang="en-US" sz="1500" kern="1200" dirty="0">
              <a:latin typeface="Museo Sans 500" panose="02000000000000000000" pitchFamily="2" charset="77"/>
              <a:hlinkClick xmlns:r="http://schemas.openxmlformats.org/officeDocument/2006/relationships" r:id="rId1"/>
            </a:rPr>
            <a:t>dsuvpi@dal.ca</a:t>
          </a:r>
          <a:r>
            <a:rPr lang="en-US" sz="1500" kern="1200" dirty="0">
              <a:latin typeface="Museo Sans 500" panose="02000000000000000000" pitchFamily="2" charset="77"/>
            </a:rPr>
            <a:t> or </a:t>
          </a:r>
          <a:r>
            <a:rPr lang="en-US" sz="1500" kern="1200" dirty="0">
              <a:latin typeface="Museo Sans 500" panose="02000000000000000000" pitchFamily="2" charset="77"/>
              <a:hlinkClick xmlns:r="http://schemas.openxmlformats.org/officeDocument/2006/relationships" r:id="rId2"/>
            </a:rPr>
            <a:t>dsusocieties@dal.ca</a:t>
          </a:r>
          <a:r>
            <a:rPr lang="en-US" sz="1500" kern="1200" dirty="0">
              <a:latin typeface="Museo Sans 500" panose="02000000000000000000" pitchFamily="2" charset="77"/>
            </a:rPr>
            <a:t> and we’ll try to help you out!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The name and address of your branch.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Whether you want e-transfers enabled.</a:t>
          </a:r>
        </a:p>
      </dsp:txBody>
      <dsp:txXfrm rot="-5400000">
        <a:off x="3895716" y="1678433"/>
        <a:ext cx="6813455" cy="1728487"/>
      </dsp:txXfrm>
    </dsp:sp>
    <dsp:sp modelId="{3D108F86-D11F-AF43-9273-F3A56CE373AD}">
      <dsp:nvSpPr>
        <dsp:cNvPr id="0" name=""/>
        <dsp:cNvSpPr/>
      </dsp:nvSpPr>
      <dsp:spPr>
        <a:xfrm>
          <a:off x="17361" y="2073017"/>
          <a:ext cx="3885166" cy="939332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What information do you need to provide for a bank letter?</a:t>
          </a:r>
        </a:p>
      </dsp:txBody>
      <dsp:txXfrm>
        <a:off x="63215" y="2118871"/>
        <a:ext cx="3793458" cy="847624"/>
      </dsp:txXfrm>
    </dsp:sp>
    <dsp:sp modelId="{42168AAA-6EC3-1C42-8B05-7AB757702D8A}">
      <dsp:nvSpPr>
        <dsp:cNvPr id="0" name=""/>
        <dsp:cNvSpPr/>
      </dsp:nvSpPr>
      <dsp:spPr>
        <a:xfrm rot="5400000">
          <a:off x="6727659" y="764610"/>
          <a:ext cx="1243074" cy="6906962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Set up a meeting with your bank.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Ask them what additional information they require.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Have all your signing authorities attend the meeting and show the bank letter to the bank representative you’re meeting with.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Museo Sans 500" panose="02000000000000000000" pitchFamily="2" charset="77"/>
            </a:rPr>
            <a:t>Ask questions!!</a:t>
          </a:r>
        </a:p>
      </dsp:txBody>
      <dsp:txXfrm rot="-5400000">
        <a:off x="3895715" y="3657236"/>
        <a:ext cx="6846280" cy="1121710"/>
      </dsp:txXfrm>
    </dsp:sp>
    <dsp:sp modelId="{31C7D5A8-AC0B-AA4B-9976-6C9684933CE0}">
      <dsp:nvSpPr>
        <dsp:cNvPr id="0" name=""/>
        <dsp:cNvSpPr/>
      </dsp:nvSpPr>
      <dsp:spPr>
        <a:xfrm>
          <a:off x="0" y="3712789"/>
          <a:ext cx="3885166" cy="93933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What do you need to do with your bank letter?</a:t>
          </a:r>
        </a:p>
      </dsp:txBody>
      <dsp:txXfrm>
        <a:off x="45854" y="3758643"/>
        <a:ext cx="3793458" cy="8476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946F6-E948-5C4B-8AF4-159BEF85CE8A}">
      <dsp:nvSpPr>
        <dsp:cNvPr id="0" name=""/>
        <dsp:cNvSpPr/>
      </dsp:nvSpPr>
      <dsp:spPr>
        <a:xfrm>
          <a:off x="2145123" y="2017"/>
          <a:ext cx="8580492" cy="10447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85" tIns="265378" rIns="166485" bIns="26537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Museo Sans 500" panose="02000000000000000000" pitchFamily="2" charset="77"/>
          </a:endParaRPr>
        </a:p>
      </dsp:txBody>
      <dsp:txXfrm>
        <a:off x="2145123" y="2017"/>
        <a:ext cx="8580492" cy="1044795"/>
      </dsp:txXfrm>
    </dsp:sp>
    <dsp:sp modelId="{5A3010FA-8BB9-4A4E-905B-651A4E57CB4B}">
      <dsp:nvSpPr>
        <dsp:cNvPr id="0" name=""/>
        <dsp:cNvSpPr/>
      </dsp:nvSpPr>
      <dsp:spPr>
        <a:xfrm>
          <a:off x="0" y="2017"/>
          <a:ext cx="2145123" cy="10447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513" tIns="103203" rIns="113513" bIns="10320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Documentation</a:t>
          </a:r>
        </a:p>
      </dsp:txBody>
      <dsp:txXfrm>
        <a:off x="0" y="2017"/>
        <a:ext cx="2145123" cy="1044795"/>
      </dsp:txXfrm>
    </dsp:sp>
    <dsp:sp modelId="{C1840EBA-DCE9-7B49-897E-6A726AB19E36}">
      <dsp:nvSpPr>
        <dsp:cNvPr id="0" name=""/>
        <dsp:cNvSpPr/>
      </dsp:nvSpPr>
      <dsp:spPr>
        <a:xfrm>
          <a:off x="2145123" y="1109499"/>
          <a:ext cx="8580492" cy="1044795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85" tIns="265378" rIns="166485" bIns="26537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latin typeface="Museo Sans 500" panose="02000000000000000000" pitchFamily="2" charset="77"/>
          </a:endParaRPr>
        </a:p>
      </dsp:txBody>
      <dsp:txXfrm>
        <a:off x="2145123" y="1109499"/>
        <a:ext cx="8580492" cy="1044795"/>
      </dsp:txXfrm>
    </dsp:sp>
    <dsp:sp modelId="{CB6993D3-93A1-4B4B-A5CA-AA93E60C4223}">
      <dsp:nvSpPr>
        <dsp:cNvPr id="0" name=""/>
        <dsp:cNvSpPr/>
      </dsp:nvSpPr>
      <dsp:spPr>
        <a:xfrm>
          <a:off x="0" y="1109499"/>
          <a:ext cx="2145123" cy="1044795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513" tIns="103203" rIns="113513" bIns="10320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Critical reading</a:t>
          </a:r>
        </a:p>
      </dsp:txBody>
      <dsp:txXfrm>
        <a:off x="0" y="1109499"/>
        <a:ext cx="2145123" cy="1044795"/>
      </dsp:txXfrm>
    </dsp:sp>
    <dsp:sp modelId="{B3A4D279-8BFE-BC44-86FE-8A46D1723A68}">
      <dsp:nvSpPr>
        <dsp:cNvPr id="0" name=""/>
        <dsp:cNvSpPr/>
      </dsp:nvSpPr>
      <dsp:spPr>
        <a:xfrm>
          <a:off x="2145123" y="2216982"/>
          <a:ext cx="8580492" cy="1044795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85" tIns="265378" rIns="166485" bIns="26537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Museo Sans 500" panose="02000000000000000000" pitchFamily="2" charset="77"/>
          </a:endParaRPr>
        </a:p>
      </dsp:txBody>
      <dsp:txXfrm>
        <a:off x="2145123" y="2216982"/>
        <a:ext cx="8580492" cy="1044795"/>
      </dsp:txXfrm>
    </dsp:sp>
    <dsp:sp modelId="{79CCEE99-CB77-8341-9AEB-E995300421C3}">
      <dsp:nvSpPr>
        <dsp:cNvPr id="0" name=""/>
        <dsp:cNvSpPr/>
      </dsp:nvSpPr>
      <dsp:spPr>
        <a:xfrm>
          <a:off x="0" y="2216982"/>
          <a:ext cx="2145123" cy="1044795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513" tIns="103203" rIns="113513" bIns="10320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useo Sans 500" panose="02000000000000000000" pitchFamily="2" charset="77"/>
            </a:rPr>
            <a:t>Tracking</a:t>
          </a:r>
        </a:p>
      </dsp:txBody>
      <dsp:txXfrm>
        <a:off x="0" y="2216982"/>
        <a:ext cx="2145123" cy="1044795"/>
      </dsp:txXfrm>
    </dsp:sp>
    <dsp:sp modelId="{14BA791E-FB6A-5947-8D47-600892674DD5}">
      <dsp:nvSpPr>
        <dsp:cNvPr id="0" name=""/>
        <dsp:cNvSpPr/>
      </dsp:nvSpPr>
      <dsp:spPr>
        <a:xfrm>
          <a:off x="2145123" y="3324465"/>
          <a:ext cx="8580492" cy="104479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85" tIns="265378" rIns="166485" bIns="26537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Museo Sans 500" panose="02000000000000000000" pitchFamily="2" charset="77"/>
          </a:endParaRPr>
        </a:p>
      </dsp:txBody>
      <dsp:txXfrm>
        <a:off x="2145123" y="3324465"/>
        <a:ext cx="8580492" cy="1044795"/>
      </dsp:txXfrm>
    </dsp:sp>
    <dsp:sp modelId="{5747DB4E-973F-DC4B-87C3-6990930F14BB}">
      <dsp:nvSpPr>
        <dsp:cNvPr id="0" name=""/>
        <dsp:cNvSpPr/>
      </dsp:nvSpPr>
      <dsp:spPr>
        <a:xfrm>
          <a:off x="0" y="3324465"/>
          <a:ext cx="2145123" cy="1044795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513" tIns="103203" rIns="113513" bIns="1032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useo Sans 500" panose="02000000000000000000" pitchFamily="2" charset="77"/>
            </a:rPr>
            <a:t>Communication and Coordination</a:t>
          </a:r>
        </a:p>
      </dsp:txBody>
      <dsp:txXfrm>
        <a:off x="0" y="3324465"/>
        <a:ext cx="2145123" cy="1044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CA935-504B-4687-85FB-28A9C332E7A8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2A0CE-7AFC-4161-81BE-67DB419D71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6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92A0CE-7AFC-4161-81BE-67DB419D718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08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AF26-C3F0-4F3E-94E7-EA0A51F43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BD5D8-864E-4539-AB20-28155AB7A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310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4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B6FC-2E3C-41DA-BD9A-A8BB9BA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E81AF-2ACA-4110-87F1-C0AF82D7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475BC-4930-42F0-990A-D287F41D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1D0A9-DDBA-4D53-82CD-934775B67A57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EC25-762D-4F57-8725-0698889EB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F7622-A8F3-42CE-9B89-9FF0D67D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48AB59-6D6E-4D10-A9D3-221000FAEC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751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D017-BE70-450D-8A23-6DF15F7A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06289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EE17C-9FA7-4A10-8CB3-824EBB5CA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062891" cy="5587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912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5CD0-E192-4201-A604-E48B782C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4502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C8626-5302-4F96-B1CC-AADFCA0E4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48922" cy="34154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6A9BC-54A1-4DD6-850B-CA58CE8F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4308" y="1825625"/>
            <a:ext cx="4848922" cy="399531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602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671E-58A4-4E3E-9520-0F48E0D5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97689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EC7FB-DC04-4331-980E-AF663D044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937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330E7-D401-4F97-90CB-A412FEAAF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793706" cy="2769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2BB72-3260-494B-8627-23E1A21AF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2" y="1681163"/>
            <a:ext cx="47968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34660-C6E1-4DF0-83EA-4B6A824F6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9800" y="2505075"/>
            <a:ext cx="4796883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78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75B1-30A4-4284-97B4-8B629E1F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88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769B-E449-4E02-8026-C8B64574F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0F1A0-F687-4095-AC57-8B2A32D2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88890" cy="47889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1E1CD-4A28-49B9-9351-DA6CB36F8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1613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1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54B6-19BC-48B8-8C71-4FDA5C0C3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2A712-1832-4779-9E52-C1FF471A3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5243202" cy="43205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780A6-9060-421D-AB0C-63EF3A65D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50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8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8C1AA-9FA0-4725-844C-CD06738A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64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53FF3-A548-42BA-891F-42298C604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964479" cy="3326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97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useo Sans 700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46C-672C-4F48-BFB5-DBEA6C6ED8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Society Executive Financial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10D7A-9322-4B83-9E5B-6C83CED2F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57006"/>
          </a:xfrm>
        </p:spPr>
        <p:txBody>
          <a:bodyPr/>
          <a:lstStyle/>
          <a:p>
            <a:r>
              <a:rPr lang="en-CA" dirty="0"/>
              <a:t>Not a Treasurer? Not a problem.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DFBE25A-F18F-F043-80D7-4F0E151D8574}"/>
              </a:ext>
            </a:extLst>
          </p:cNvPr>
          <p:cNvSpPr txBox="1">
            <a:spLocks/>
          </p:cNvSpPr>
          <p:nvPr/>
        </p:nvSpPr>
        <p:spPr>
          <a:xfrm>
            <a:off x="1419922" y="5218770"/>
            <a:ext cx="9144000" cy="10370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dirty="0"/>
              <a:t>Credits:</a:t>
            </a:r>
            <a:br>
              <a:rPr lang="en-CA" sz="1600" dirty="0"/>
            </a:br>
            <a:r>
              <a:rPr lang="en-CA" sz="1600" dirty="0"/>
              <a:t>Tammy </a:t>
            </a:r>
            <a:r>
              <a:rPr lang="en-CA" sz="1600" dirty="0" err="1"/>
              <a:t>Maniou</a:t>
            </a:r>
            <a:r>
              <a:rPr lang="en-CA" sz="1600" dirty="0"/>
              <a:t>, DSU VPI 2022-2023</a:t>
            </a:r>
          </a:p>
          <a:p>
            <a:r>
              <a:rPr lang="en-CA" sz="1600" dirty="0"/>
              <a:t>Special thanks to:</a:t>
            </a:r>
            <a:br>
              <a:rPr lang="en-CA" sz="1600" dirty="0"/>
            </a:br>
            <a:r>
              <a:rPr lang="en-CA" sz="1600" dirty="0"/>
              <a:t>Henry Amin, DSU VPFO 2022-2023</a:t>
            </a:r>
          </a:p>
        </p:txBody>
      </p:sp>
    </p:spTree>
    <p:extLst>
      <p:ext uri="{BB962C8B-B14F-4D97-AF65-F5344CB8AC3E}">
        <p14:creationId xmlns:p14="http://schemas.microsoft.com/office/powerpoint/2010/main" val="470012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52F8-0893-E544-B35E-37D08CB1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4638" y="1"/>
            <a:ext cx="3368040" cy="880946"/>
          </a:xfrm>
        </p:spPr>
        <p:txBody>
          <a:bodyPr/>
          <a:lstStyle/>
          <a:p>
            <a:r>
              <a:rPr lang="en-US" dirty="0"/>
              <a:t>Bank letters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0C69D5-5945-FB51-346D-6FD2ECAE0B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099130"/>
              </p:ext>
            </p:extLst>
          </p:nvPr>
        </p:nvGraphicFramePr>
        <p:xfrm>
          <a:off x="0" y="702528"/>
          <a:ext cx="10802678" cy="4839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53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3EB5E-4B90-CE49-B215-E2C57D55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64479" cy="1077219"/>
          </a:xfrm>
        </p:spPr>
        <p:txBody>
          <a:bodyPr/>
          <a:lstStyle/>
          <a:p>
            <a:r>
              <a:rPr lang="en-US" dirty="0"/>
              <a:t>Fiscally Responsible Habits for Execs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457A6E-2B3D-AE12-A2A1-03B491134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411919"/>
              </p:ext>
            </p:extLst>
          </p:nvPr>
        </p:nvGraphicFramePr>
        <p:xfrm>
          <a:off x="113370" y="1059367"/>
          <a:ext cx="10725615" cy="4371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F562062-4320-A742-B2C2-A91FAEA1C10E}"/>
              </a:ext>
            </a:extLst>
          </p:cNvPr>
          <p:cNvSpPr txBox="1"/>
          <p:nvPr/>
        </p:nvSpPr>
        <p:spPr>
          <a:xfrm>
            <a:off x="2234955" y="1044225"/>
            <a:ext cx="72170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dirty="0">
                <a:latin typeface="Museo Sans 500" panose="02000000000000000000" pitchFamily="2" charset="77"/>
              </a:rPr>
              <a:t>Keep proof of all transactions made by and for your Society. This includes: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Receipts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Invoices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Cheques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Screenshots from e-transfers (along with a note of what it is for)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9CC64E-E909-D24F-809C-64A152748EDB}"/>
              </a:ext>
            </a:extLst>
          </p:cNvPr>
          <p:cNvSpPr txBox="1"/>
          <p:nvPr/>
        </p:nvSpPr>
        <p:spPr>
          <a:xfrm>
            <a:off x="2234955" y="2143141"/>
            <a:ext cx="8611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latin typeface="Museo Sans 500" panose="02000000000000000000" pitchFamily="2" charset="77"/>
              </a:rPr>
              <a:t>Read what you sign! Communication/math errors happen. Multiple people should check documents to ensure everything is ok. You need to fix issues before proceeding further. Things to look for are:</a:t>
            </a:r>
            <a:endParaRPr lang="en-US" sz="1200" dirty="0">
              <a:latin typeface="Museo Sans 500" panose="02000000000000000000" pitchFamily="2" charset="77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If the math was done correctly on a document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If the dollar amount matches what you were told or expected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If taxes were applied and if they were accounted for during budgeting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7CF7D-7678-234A-8982-C6CD50590621}"/>
              </a:ext>
            </a:extLst>
          </p:cNvPr>
          <p:cNvSpPr txBox="1"/>
          <p:nvPr/>
        </p:nvSpPr>
        <p:spPr>
          <a:xfrm>
            <a:off x="2234956" y="3242057"/>
            <a:ext cx="8611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latin typeface="Museo Sans 500" panose="02000000000000000000" pitchFamily="2" charset="77"/>
              </a:rPr>
              <a:t>Keep track of where your money is going! This will help with spending money appropriately and ensuring you won’t be charged twice for something.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Do you know which cheques need to be sent out and when, and which ones are already out?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Do you need to make a deposit for a purchase?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Are you following your budget? If not, why? How can you get back on track?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35C0C8-D9C9-6148-913A-C170F02F3D21}"/>
              </a:ext>
            </a:extLst>
          </p:cNvPr>
          <p:cNvSpPr txBox="1"/>
          <p:nvPr/>
        </p:nvSpPr>
        <p:spPr>
          <a:xfrm>
            <a:off x="2234955" y="4368851"/>
            <a:ext cx="86040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useo Sans 500" panose="02000000000000000000" pitchFamily="2" charset="77"/>
              </a:rPr>
              <a:t>You need to set up expectations between your team and your membership.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Establish a process for requesting and receiving reimbursements from others.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Museo Sans 500" panose="02000000000000000000" pitchFamily="2" charset="77"/>
              </a:rPr>
              <a:t>Ensure everyone is following the process, and that people are being properly compensated in a timely manner.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Museo Sans 500" panose="02000000000000000000" pitchFamily="2" charset="77"/>
              </a:rPr>
              <a:t>Remember</a:t>
            </a:r>
            <a:r>
              <a:rPr lang="en-US" sz="1200" dirty="0">
                <a:latin typeface="Museo Sans 500" panose="02000000000000000000" pitchFamily="2" charset="77"/>
              </a:rPr>
              <a:t>: as a Society, you have access to more money than each individual member does. Assess which purchases need to be made by you or if a member can do it for you and be compensated later.</a:t>
            </a:r>
          </a:p>
        </p:txBody>
      </p:sp>
    </p:spTree>
    <p:extLst>
      <p:ext uri="{BB962C8B-B14F-4D97-AF65-F5344CB8AC3E}">
        <p14:creationId xmlns:p14="http://schemas.microsoft.com/office/powerpoint/2010/main" val="29011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2307-2CE9-3746-AA58-3DC0D94F1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474" y="1347298"/>
            <a:ext cx="9964479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Budgeting: How to do it right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807068-BBCB-E447-BF6C-B19E871AB1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5000" t="56821"/>
          <a:stretch/>
        </p:blipFill>
        <p:spPr>
          <a:xfrm flipH="1">
            <a:off x="1524000" y="2672861"/>
            <a:ext cx="9144000" cy="296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01DB-E211-EB46-B6BC-F8F0EA8F5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456" y="0"/>
            <a:ext cx="9964479" cy="1138566"/>
          </a:xfrm>
        </p:spPr>
        <p:txBody>
          <a:bodyPr/>
          <a:lstStyle/>
          <a:p>
            <a:r>
              <a:rPr lang="en-US" dirty="0"/>
              <a:t>Step 1: Funding/Income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C6F331-E501-1D50-FD99-BAEC466EAB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886142"/>
              </p:ext>
            </p:extLst>
          </p:nvPr>
        </p:nvGraphicFramePr>
        <p:xfrm>
          <a:off x="838200" y="998806"/>
          <a:ext cx="9964479" cy="4476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815B8B7-511D-A143-8BA4-674A905EBC18}"/>
              </a:ext>
            </a:extLst>
          </p:cNvPr>
          <p:cNvSpPr txBox="1"/>
          <p:nvPr/>
        </p:nvSpPr>
        <p:spPr>
          <a:xfrm>
            <a:off x="838197" y="2429744"/>
            <a:ext cx="3087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useo Sans 500" panose="02000000000000000000" pitchFamily="2" charset="77"/>
              </a:rPr>
              <a:t>Determine your key sources of income. You may find this info on last year’s budget. Sources of income could include: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CCB12-0F15-C34E-88E8-23DD6E034592}"/>
              </a:ext>
            </a:extLst>
          </p:cNvPr>
          <p:cNvSpPr txBox="1"/>
          <p:nvPr/>
        </p:nvSpPr>
        <p:spPr>
          <a:xfrm>
            <a:off x="838198" y="3874811"/>
            <a:ext cx="30870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useo Sans 500" panose="02000000000000000000" pitchFamily="2" charset="77"/>
              </a:rPr>
              <a:t>Regular fundraising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Museo Sans 500" panose="02000000000000000000" pitchFamily="2" charset="77"/>
              </a:rPr>
              <a:t>Faculty and Levy Societies:</a:t>
            </a:r>
            <a:r>
              <a:rPr lang="en-US" sz="1400" dirty="0">
                <a:latin typeface="Museo Sans 500" panose="02000000000000000000" pitchFamily="2" charset="77"/>
              </a:rPr>
              <a:t> Student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Museo Sans 500" panose="02000000000000000000" pitchFamily="2" charset="77"/>
              </a:rPr>
              <a:t>Constituent Societies:</a:t>
            </a:r>
            <a:r>
              <a:rPr lang="en-US" sz="1400" dirty="0">
                <a:latin typeface="Museo Sans 500" panose="02000000000000000000" pitchFamily="2" charset="77"/>
              </a:rPr>
              <a:t> Faculty Society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useo Sans 500" panose="02000000000000000000" pitchFamily="2" charset="77"/>
              </a:rPr>
              <a:t>Donations, trust funds, member fees,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D99775-676E-1047-BB20-3E69A7DDEC99}"/>
              </a:ext>
            </a:extLst>
          </p:cNvPr>
          <p:cNvSpPr txBox="1"/>
          <p:nvPr/>
        </p:nvSpPr>
        <p:spPr>
          <a:xfrm>
            <a:off x="4276922" y="2441535"/>
            <a:ext cx="3087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Museo Sans 500" panose="02000000000000000000" pitchFamily="2" charset="77"/>
              </a:rPr>
              <a:t>Think about ways to get more funding.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5B627-389B-FF4D-9E51-F0B8969ACB26}"/>
              </a:ext>
            </a:extLst>
          </p:cNvPr>
          <p:cNvSpPr txBox="1"/>
          <p:nvPr/>
        </p:nvSpPr>
        <p:spPr>
          <a:xfrm>
            <a:off x="7715648" y="2441535"/>
            <a:ext cx="30870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Museo Sans 500" panose="02000000000000000000" pitchFamily="2" charset="77"/>
              </a:rPr>
              <a:t>Pro-t</a:t>
            </a:r>
            <a:r>
              <a:rPr lang="en-US" sz="1800" b="0" i="1" baseline="0" dirty="0">
                <a:latin typeface="Museo Sans 500" panose="02000000000000000000" pitchFamily="2" charset="77"/>
              </a:rPr>
              <a:t>ip</a:t>
            </a:r>
            <a:r>
              <a:rPr lang="en-US" sz="1800" b="0" i="0" baseline="0" dirty="0">
                <a:latin typeface="Museo Sans 500" panose="02000000000000000000" pitchFamily="2" charset="77"/>
              </a:rPr>
              <a:t>: Create your budget based on your </a:t>
            </a:r>
            <a:r>
              <a:rPr lang="en-US" sz="1800" b="0" i="0" u="sng" baseline="0" dirty="0">
                <a:latin typeface="Museo Sans 500" panose="02000000000000000000" pitchFamily="2" charset="77"/>
              </a:rPr>
              <a:t>confirmed</a:t>
            </a:r>
            <a:r>
              <a:rPr lang="en-US" sz="1800" b="0" i="0" baseline="0" dirty="0">
                <a:latin typeface="Museo Sans 500" panose="02000000000000000000" pitchFamily="2" charset="77"/>
              </a:rPr>
              <a:t> income; make additional plans based on money you may </a:t>
            </a:r>
            <a:r>
              <a:rPr lang="en-US" sz="1800" b="0" i="0" u="sng" baseline="0" dirty="0">
                <a:latin typeface="Museo Sans 500" panose="02000000000000000000" pitchFamily="2" charset="77"/>
              </a:rPr>
              <a:t>potentially</a:t>
            </a:r>
            <a:r>
              <a:rPr lang="en-US" sz="1800" b="0" i="0" baseline="0" dirty="0">
                <a:latin typeface="Museo Sans 500" panose="02000000000000000000" pitchFamily="2" charset="77"/>
              </a:rPr>
              <a:t> receive.</a:t>
            </a:r>
            <a:endParaRPr lang="en-US" sz="1800" dirty="0">
              <a:latin typeface="Museo Sans 500" panose="02000000000000000000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36E186-719A-A340-A2CE-C818731CABE9}"/>
              </a:ext>
            </a:extLst>
          </p:cNvPr>
          <p:cNvSpPr txBox="1"/>
          <p:nvPr/>
        </p:nvSpPr>
        <p:spPr>
          <a:xfrm>
            <a:off x="7715649" y="4251960"/>
            <a:ext cx="30870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useo Sans 500" panose="02000000000000000000" pitchFamily="2" charset="77"/>
              </a:rPr>
              <a:t>E.g.: Constituent Societies should make plans based on the fees they usually get from their Faculty Society and think later how to use windfalls (say, from merch sales).</a:t>
            </a:r>
          </a:p>
        </p:txBody>
      </p:sp>
    </p:spTree>
    <p:extLst>
      <p:ext uri="{BB962C8B-B14F-4D97-AF65-F5344CB8AC3E}">
        <p14:creationId xmlns:p14="http://schemas.microsoft.com/office/powerpoint/2010/main" val="68618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6A8C-1ECE-0B4B-8474-E4C8A566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2542"/>
            <a:ext cx="7286327" cy="1325563"/>
          </a:xfrm>
        </p:spPr>
        <p:txBody>
          <a:bodyPr/>
          <a:lstStyle/>
          <a:p>
            <a:r>
              <a:rPr lang="en-US" dirty="0"/>
              <a:t>Step 2: Expenses/Spending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ED95F6-6CB9-4504-EB4F-884003079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641442"/>
              </p:ext>
            </p:extLst>
          </p:nvPr>
        </p:nvGraphicFramePr>
        <p:xfrm>
          <a:off x="1" y="942535"/>
          <a:ext cx="10874326" cy="4473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71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1640-06DC-B749-B1FC-34D8A3EA2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852"/>
            <a:ext cx="9964479" cy="1325563"/>
          </a:xfrm>
        </p:spPr>
        <p:txBody>
          <a:bodyPr/>
          <a:lstStyle/>
          <a:p>
            <a:r>
              <a:rPr lang="en-US" dirty="0"/>
              <a:t>Step 3: Balancing your budget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714D6D-9B69-03CD-36D0-70BB721646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569281"/>
              </p:ext>
            </p:extLst>
          </p:nvPr>
        </p:nvGraphicFramePr>
        <p:xfrm>
          <a:off x="838200" y="1505415"/>
          <a:ext cx="9964479" cy="4025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053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E250-B6A0-BD45-8FBC-C4D538DD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512"/>
            <a:ext cx="9964479" cy="1325563"/>
          </a:xfrm>
        </p:spPr>
        <p:txBody>
          <a:bodyPr/>
          <a:lstStyle/>
          <a:p>
            <a:r>
              <a:rPr lang="en-US" dirty="0"/>
              <a:t>A Treasurer’s responsibilities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EBA673-07E2-B096-5854-5A99F0317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147766"/>
              </p:ext>
            </p:extLst>
          </p:nvPr>
        </p:nvGraphicFramePr>
        <p:xfrm>
          <a:off x="838200" y="1037063"/>
          <a:ext cx="9964479" cy="4382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7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DFD2-C250-E747-987B-4E5AE9D8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F3B26-FFA2-154C-A5A6-0C0ADFE4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964479" cy="3996434"/>
          </a:xfrm>
        </p:spPr>
        <p:txBody>
          <a:bodyPr>
            <a:normAutofit/>
          </a:bodyPr>
          <a:lstStyle/>
          <a:p>
            <a:r>
              <a:rPr lang="en-US" dirty="0"/>
              <a:t>This guide is meant for executives that don’t have a Treasurer/VPF role in their Society but want to have a better understanding of how their Society’s finances work.</a:t>
            </a:r>
          </a:p>
          <a:p>
            <a:r>
              <a:rPr lang="en-US" dirty="0"/>
              <a:t>A Treasurer may find this presentation useful when trying to communicate what support they need from the rest of their team, or when drafting their transition report.</a:t>
            </a:r>
          </a:p>
          <a:p>
            <a:r>
              <a:rPr lang="en-US" dirty="0"/>
              <a:t>For further inquiries, you should reach out to the DSU VPFO at </a:t>
            </a:r>
            <a:r>
              <a:rPr lang="en-US" dirty="0" err="1"/>
              <a:t>dsuvpf@dal.ca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8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2775-B810-CC4C-8F70-369046A83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23386"/>
            <a:ext cx="9964479" cy="1325563"/>
          </a:xfrm>
        </p:spPr>
        <p:txBody>
          <a:bodyPr/>
          <a:lstStyle/>
          <a:p>
            <a:r>
              <a:rPr lang="en-US" dirty="0"/>
              <a:t>Responsibilities – Society Types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7EC23B-3829-B0F7-2A2E-5933E4B934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379871"/>
              </p:ext>
            </p:extLst>
          </p:nvPr>
        </p:nvGraphicFramePr>
        <p:xfrm>
          <a:off x="838198" y="1739590"/>
          <a:ext cx="9964479" cy="3891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587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6294-A5B4-9F47-9FAB-E0B6C4DE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5" y="224456"/>
            <a:ext cx="9964479" cy="1325563"/>
          </a:xfrm>
        </p:spPr>
        <p:txBody>
          <a:bodyPr/>
          <a:lstStyle/>
          <a:p>
            <a:r>
              <a:rPr lang="en-US" dirty="0"/>
              <a:t>Responsibilities – Joint Stocks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5D778D-C94C-6FB1-2162-B323A40BA5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060733"/>
              </p:ext>
            </p:extLst>
          </p:nvPr>
        </p:nvGraphicFramePr>
        <p:xfrm>
          <a:off x="135675" y="1550019"/>
          <a:ext cx="10681008" cy="375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6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3965-7614-2B47-87FD-ED8369CF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78" y="0"/>
            <a:ext cx="9964479" cy="1325563"/>
          </a:xfrm>
        </p:spPr>
        <p:txBody>
          <a:bodyPr/>
          <a:lstStyle/>
          <a:p>
            <a:r>
              <a:rPr lang="en-US" dirty="0"/>
              <a:t>Responsibilities – Insurance Policies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A5D725-2CFC-224E-81BB-2814BEB3A5F1}"/>
              </a:ext>
            </a:extLst>
          </p:cNvPr>
          <p:cNvSpPr txBox="1"/>
          <p:nvPr/>
        </p:nvSpPr>
        <p:spPr>
          <a:xfrm>
            <a:off x="8073483" y="6445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C649B090-7D3D-BB40-9530-A76FAECB5D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079509"/>
              </p:ext>
            </p:extLst>
          </p:nvPr>
        </p:nvGraphicFramePr>
        <p:xfrm>
          <a:off x="180278" y="1025912"/>
          <a:ext cx="11071302" cy="578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81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3550-5332-8F4C-97A4-C8E4BD72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" y="0"/>
            <a:ext cx="9964479" cy="1325563"/>
          </a:xfrm>
        </p:spPr>
        <p:txBody>
          <a:bodyPr/>
          <a:lstStyle/>
          <a:p>
            <a:r>
              <a:rPr lang="en-US" dirty="0"/>
              <a:t>How to get funding (1)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2320B3D-69F0-5E4E-824D-62FB759BD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450064"/>
              </p:ext>
            </p:extLst>
          </p:nvPr>
        </p:nvGraphicFramePr>
        <p:xfrm>
          <a:off x="838200" y="1325563"/>
          <a:ext cx="9964479" cy="461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04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23935-DD83-B34E-A106-FBF96B7D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64479" cy="1325563"/>
          </a:xfrm>
        </p:spPr>
        <p:txBody>
          <a:bodyPr/>
          <a:lstStyle/>
          <a:p>
            <a:r>
              <a:rPr lang="en-US" dirty="0"/>
              <a:t>How to get funding (2)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9C34D4A-7807-F649-8638-41DB5F0B6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293202"/>
              </p:ext>
            </p:extLst>
          </p:nvPr>
        </p:nvGraphicFramePr>
        <p:xfrm>
          <a:off x="838200" y="1059367"/>
          <a:ext cx="9964479" cy="5252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46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7C36-0BEC-AF4B-9474-AD5C5C53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64479" cy="1126273"/>
          </a:xfrm>
        </p:spPr>
        <p:txBody>
          <a:bodyPr/>
          <a:lstStyle/>
          <a:p>
            <a:r>
              <a:rPr lang="en-US" dirty="0"/>
              <a:t>How to get funding (3)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6B69636-D9DD-234D-8FAF-A9B07ED49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1476"/>
              </p:ext>
            </p:extLst>
          </p:nvPr>
        </p:nvGraphicFramePr>
        <p:xfrm>
          <a:off x="838200" y="970156"/>
          <a:ext cx="9964479" cy="5451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38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67287-7D31-0D4C-8659-3A448566F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64479" cy="1325563"/>
          </a:xfrm>
        </p:spPr>
        <p:txBody>
          <a:bodyPr/>
          <a:lstStyle/>
          <a:p>
            <a:r>
              <a:rPr lang="en-US" dirty="0"/>
              <a:t>What is a good sponsorship contract supposed to include?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9C2C5FF-7840-CB44-B4B4-592BEC3FD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910172"/>
              </p:ext>
            </p:extLst>
          </p:nvPr>
        </p:nvGraphicFramePr>
        <p:xfrm>
          <a:off x="633046" y="1325564"/>
          <a:ext cx="10100603" cy="4774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04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8221</TotalTime>
  <Words>1976</Words>
  <Application>Microsoft Macintosh PowerPoint</Application>
  <PresentationFormat>Widescreen</PresentationFormat>
  <Paragraphs>179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Museo Sans 500</vt:lpstr>
      <vt:lpstr>Museo Sans 700</vt:lpstr>
      <vt:lpstr>Office Theme</vt:lpstr>
      <vt:lpstr>Society Executive Financial Guide</vt:lpstr>
      <vt:lpstr>Introduction</vt:lpstr>
      <vt:lpstr>Responsibilities – Society Types</vt:lpstr>
      <vt:lpstr>Responsibilities – Joint Stocks</vt:lpstr>
      <vt:lpstr>Responsibilities – Insurance Policies</vt:lpstr>
      <vt:lpstr>How to get funding (1)</vt:lpstr>
      <vt:lpstr>How to get funding (2)</vt:lpstr>
      <vt:lpstr>How to get funding (3)</vt:lpstr>
      <vt:lpstr>What is a good sponsorship contract supposed to include?</vt:lpstr>
      <vt:lpstr>Bank letters</vt:lpstr>
      <vt:lpstr>Fiscally Responsible Habits for Execs</vt:lpstr>
      <vt:lpstr>Budgeting: How to do it right</vt:lpstr>
      <vt:lpstr>Step 1: Funding/Income</vt:lpstr>
      <vt:lpstr>Step 2: Expenses/Spending</vt:lpstr>
      <vt:lpstr>Step 3: Balancing your budget</vt:lpstr>
      <vt:lpstr>A Treasurer’s responsibilities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</dc:creator>
  <cp:lastModifiedBy>DSU VP Internal Affairs Email</cp:lastModifiedBy>
  <cp:revision>7</cp:revision>
  <dcterms:created xsi:type="dcterms:W3CDTF">2019-04-15T12:47:09Z</dcterms:created>
  <dcterms:modified xsi:type="dcterms:W3CDTF">2022-09-08T12:26:43Z</dcterms:modified>
</cp:coreProperties>
</file>